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14_C83BE621.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3"/>
  </p:notesMasterIdLst>
  <p:sldIdLst>
    <p:sldId id="274" r:id="rId5"/>
    <p:sldId id="268" r:id="rId6"/>
    <p:sldId id="256" r:id="rId7"/>
    <p:sldId id="309" r:id="rId8"/>
    <p:sldId id="264" r:id="rId9"/>
    <p:sldId id="311" r:id="rId10"/>
    <p:sldId id="312" r:id="rId11"/>
    <p:sldId id="290" r:id="rId12"/>
    <p:sldId id="281" r:id="rId13"/>
    <p:sldId id="291" r:id="rId14"/>
    <p:sldId id="284" r:id="rId15"/>
    <p:sldId id="308" r:id="rId16"/>
    <p:sldId id="283" r:id="rId17"/>
    <p:sldId id="286" r:id="rId18"/>
    <p:sldId id="313" r:id="rId19"/>
    <p:sldId id="285" r:id="rId20"/>
    <p:sldId id="276" r:id="rId21"/>
    <p:sldId id="267" r:id="rId22"/>
    <p:sldId id="275" r:id="rId23"/>
    <p:sldId id="297" r:id="rId24"/>
    <p:sldId id="298" r:id="rId25"/>
    <p:sldId id="272" r:id="rId26"/>
    <p:sldId id="299" r:id="rId27"/>
    <p:sldId id="300" r:id="rId28"/>
    <p:sldId id="301" r:id="rId29"/>
    <p:sldId id="302" r:id="rId30"/>
    <p:sldId id="303" r:id="rId31"/>
    <p:sldId id="304" r:id="rId32"/>
    <p:sldId id="305" r:id="rId33"/>
    <p:sldId id="287" r:id="rId34"/>
    <p:sldId id="288" r:id="rId35"/>
    <p:sldId id="289" r:id="rId36"/>
    <p:sldId id="292" r:id="rId37"/>
    <p:sldId id="306" r:id="rId38"/>
    <p:sldId id="307" r:id="rId39"/>
    <p:sldId id="280" r:id="rId40"/>
    <p:sldId id="314" r:id="rId41"/>
    <p:sldId id="310" r:id="rId42"/>
  </p:sldIdLst>
  <p:sldSz cx="18288000" cy="10287000"/>
  <p:notesSz cx="6858000" cy="9144000"/>
  <p:embeddedFontLst>
    <p:embeddedFont>
      <p:font typeface="Abadi" panose="020B0604020104020204" pitchFamily="34" charset="0"/>
      <p:regular r:id="rId44"/>
    </p:embeddedFont>
    <p:embeddedFont>
      <p:font typeface="Calibri" panose="020F0502020204030204" pitchFamily="34" charset="0"/>
      <p:regular r:id="rId45"/>
      <p:bold r:id="rId46"/>
      <p:italic r:id="rId47"/>
      <p:boldItalic r:id="rId48"/>
    </p:embeddedFont>
    <p:embeddedFont>
      <p:font typeface="Kollektif Bold" panose="020B0604020101010102" pitchFamily="34" charset="0"/>
      <p:bold r:id="rId49"/>
    </p:embeddedFont>
    <p:embeddedFont>
      <p:font typeface="Leelawadee" panose="020B0502040204020203" pitchFamily="34" charset="-34"/>
      <p:regular r:id="rId50"/>
      <p:bold r:id="rId51"/>
    </p:embeddedFont>
    <p:embeddedFont>
      <p:font typeface="Leelawadee UI" panose="020B0502040204020203" pitchFamily="34" charset="-34"/>
      <p:regular r:id="rId52"/>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844270-8FB8-705A-0C57-3AF6868270FA}" name="Nassim Akonaf" initials="NA" userId="S::nassim.akonaf@i2ml.fr::e61b1911-4634-40e8-a2e4-835ca96ac2e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FCBD0"/>
    <a:srgbClr val="F87801"/>
    <a:srgbClr val="0C6980"/>
    <a:srgbClr val="03313D"/>
    <a:srgbClr val="FFCD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054EA8-8D93-4D91-98F4-EAE880242885}" v="2" dt="2023-05-05T14:08:52.15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96" autoAdjust="0"/>
    <p:restoredTop sz="91975" autoAdjust="0"/>
  </p:normalViewPr>
  <p:slideViewPr>
    <p:cSldViewPr>
      <p:cViewPr varScale="1">
        <p:scale>
          <a:sx n="51" d="100"/>
          <a:sy n="51" d="100"/>
        </p:scale>
        <p:origin x="466"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di Gourdon" userId="eddc78eb-16e7-4bb4-8601-2dd057693975" providerId="ADAL" clId="{5CC57BEC-C7A7-4DD3-B6B4-7B63E5199CC3}"/>
    <pc:docChg chg="undo custSel addSld delSld modSld">
      <pc:chgData name="Heidi Gourdon" userId="eddc78eb-16e7-4bb4-8601-2dd057693975" providerId="ADAL" clId="{5CC57BEC-C7A7-4DD3-B6B4-7B63E5199CC3}" dt="2023-04-27T12:38:10.449" v="817" actId="207"/>
      <pc:docMkLst>
        <pc:docMk/>
      </pc:docMkLst>
      <pc:sldChg chg="modSp mod">
        <pc:chgData name="Heidi Gourdon" userId="eddc78eb-16e7-4bb4-8601-2dd057693975" providerId="ADAL" clId="{5CC57BEC-C7A7-4DD3-B6B4-7B63E5199CC3}" dt="2023-04-27T09:18:37.840" v="58" actId="1076"/>
        <pc:sldMkLst>
          <pc:docMk/>
          <pc:sldMk cId="0" sldId="256"/>
        </pc:sldMkLst>
        <pc:spChg chg="mod">
          <ac:chgData name="Heidi Gourdon" userId="eddc78eb-16e7-4bb4-8601-2dd057693975" providerId="ADAL" clId="{5CC57BEC-C7A7-4DD3-B6B4-7B63E5199CC3}" dt="2023-04-27T09:18:37.840" v="58" actId="1076"/>
          <ac:spMkLst>
            <pc:docMk/>
            <pc:sldMk cId="0" sldId="256"/>
            <ac:spMk id="25" creationId="{00000000-0000-0000-0000-000000000000}"/>
          </ac:spMkLst>
        </pc:spChg>
        <pc:grpChg chg="mod">
          <ac:chgData name="Heidi Gourdon" userId="eddc78eb-16e7-4bb4-8601-2dd057693975" providerId="ADAL" clId="{5CC57BEC-C7A7-4DD3-B6B4-7B63E5199CC3}" dt="2023-04-27T09:18:32.646" v="57" actId="1037"/>
          <ac:grpSpMkLst>
            <pc:docMk/>
            <pc:sldMk cId="0" sldId="256"/>
            <ac:grpSpMk id="23" creationId="{00000000-0000-0000-0000-000000000000}"/>
          </ac:grpSpMkLst>
        </pc:grpChg>
      </pc:sldChg>
      <pc:sldChg chg="delSp modSp mod">
        <pc:chgData name="Heidi Gourdon" userId="eddc78eb-16e7-4bb4-8601-2dd057693975" providerId="ADAL" clId="{5CC57BEC-C7A7-4DD3-B6B4-7B63E5199CC3}" dt="2023-04-27T09:22:38.993" v="110" actId="1076"/>
        <pc:sldMkLst>
          <pc:docMk/>
          <pc:sldMk cId="0" sldId="264"/>
        </pc:sldMkLst>
        <pc:spChg chg="mod">
          <ac:chgData name="Heidi Gourdon" userId="eddc78eb-16e7-4bb4-8601-2dd057693975" providerId="ADAL" clId="{5CC57BEC-C7A7-4DD3-B6B4-7B63E5199CC3}" dt="2023-04-27T09:20:46.672" v="82" actId="14100"/>
          <ac:spMkLst>
            <pc:docMk/>
            <pc:sldMk cId="0" sldId="264"/>
            <ac:spMk id="2" creationId="{00000000-0000-0000-0000-000000000000}"/>
          </ac:spMkLst>
        </pc:spChg>
        <pc:spChg chg="mod">
          <ac:chgData name="Heidi Gourdon" userId="eddc78eb-16e7-4bb4-8601-2dd057693975" providerId="ADAL" clId="{5CC57BEC-C7A7-4DD3-B6B4-7B63E5199CC3}" dt="2023-04-27T09:22:27.597" v="108" actId="207"/>
          <ac:spMkLst>
            <pc:docMk/>
            <pc:sldMk cId="0" sldId="264"/>
            <ac:spMk id="5" creationId="{6FA72673-02F0-D530-EBA1-FBF232A7E2A5}"/>
          </ac:spMkLst>
        </pc:spChg>
        <pc:spChg chg="mod">
          <ac:chgData name="Heidi Gourdon" userId="eddc78eb-16e7-4bb4-8601-2dd057693975" providerId="ADAL" clId="{5CC57BEC-C7A7-4DD3-B6B4-7B63E5199CC3}" dt="2023-04-27T09:22:16.056" v="106" actId="1076"/>
          <ac:spMkLst>
            <pc:docMk/>
            <pc:sldMk cId="0" sldId="264"/>
            <ac:spMk id="10" creationId="{02202EF0-2D21-B132-40C7-596028DE6AB8}"/>
          </ac:spMkLst>
        </pc:spChg>
        <pc:spChg chg="del">
          <ac:chgData name="Heidi Gourdon" userId="eddc78eb-16e7-4bb4-8601-2dd057693975" providerId="ADAL" clId="{5CC57BEC-C7A7-4DD3-B6B4-7B63E5199CC3}" dt="2023-04-27T09:21:27.354" v="91" actId="478"/>
          <ac:spMkLst>
            <pc:docMk/>
            <pc:sldMk cId="0" sldId="264"/>
            <ac:spMk id="12" creationId="{45259689-8319-F043-9CD1-A46C4638A05E}"/>
          </ac:spMkLst>
        </pc:spChg>
        <pc:spChg chg="del">
          <ac:chgData name="Heidi Gourdon" userId="eddc78eb-16e7-4bb4-8601-2dd057693975" providerId="ADAL" clId="{5CC57BEC-C7A7-4DD3-B6B4-7B63E5199CC3}" dt="2023-04-27T09:21:29.184" v="93" actId="478"/>
          <ac:spMkLst>
            <pc:docMk/>
            <pc:sldMk cId="0" sldId="264"/>
            <ac:spMk id="13" creationId="{2F17CFB2-50B1-2D79-DDE5-153577BFAEE7}"/>
          </ac:spMkLst>
        </pc:spChg>
        <pc:spChg chg="del">
          <ac:chgData name="Heidi Gourdon" userId="eddc78eb-16e7-4bb4-8601-2dd057693975" providerId="ADAL" clId="{5CC57BEC-C7A7-4DD3-B6B4-7B63E5199CC3}" dt="2023-04-27T09:21:30.956" v="94" actId="478"/>
          <ac:spMkLst>
            <pc:docMk/>
            <pc:sldMk cId="0" sldId="264"/>
            <ac:spMk id="17" creationId="{69C454C3-101B-03D5-002E-FE7AAADF511C}"/>
          </ac:spMkLst>
        </pc:spChg>
        <pc:picChg chg="mod">
          <ac:chgData name="Heidi Gourdon" userId="eddc78eb-16e7-4bb4-8601-2dd057693975" providerId="ADAL" clId="{5CC57BEC-C7A7-4DD3-B6B4-7B63E5199CC3}" dt="2023-04-27T09:22:38.993" v="110" actId="1076"/>
          <ac:picMkLst>
            <pc:docMk/>
            <pc:sldMk cId="0" sldId="264"/>
            <ac:picMk id="8" creationId="{00000000-0000-0000-0000-000000000000}"/>
          </ac:picMkLst>
        </pc:picChg>
        <pc:picChg chg="del">
          <ac:chgData name="Heidi Gourdon" userId="eddc78eb-16e7-4bb4-8601-2dd057693975" providerId="ADAL" clId="{5CC57BEC-C7A7-4DD3-B6B4-7B63E5199CC3}" dt="2023-04-27T09:21:25.445" v="90" actId="478"/>
          <ac:picMkLst>
            <pc:docMk/>
            <pc:sldMk cId="0" sldId="264"/>
            <ac:picMk id="9" creationId="{00000000-0000-0000-0000-000000000000}"/>
          </ac:picMkLst>
        </pc:picChg>
        <pc:picChg chg="mod">
          <ac:chgData name="Heidi Gourdon" userId="eddc78eb-16e7-4bb4-8601-2dd057693975" providerId="ADAL" clId="{5CC57BEC-C7A7-4DD3-B6B4-7B63E5199CC3}" dt="2023-04-27T09:22:16.056" v="106" actId="1076"/>
          <ac:picMkLst>
            <pc:docMk/>
            <pc:sldMk cId="0" sldId="264"/>
            <ac:picMk id="11" creationId="{00000000-0000-0000-0000-000000000000}"/>
          </ac:picMkLst>
        </pc:picChg>
        <pc:picChg chg="mod">
          <ac:chgData name="Heidi Gourdon" userId="eddc78eb-16e7-4bb4-8601-2dd057693975" providerId="ADAL" clId="{5CC57BEC-C7A7-4DD3-B6B4-7B63E5199CC3}" dt="2023-04-27T09:22:32.320" v="109" actId="1076"/>
          <ac:picMkLst>
            <pc:docMk/>
            <pc:sldMk cId="0" sldId="264"/>
            <ac:picMk id="15" creationId="{78D8DC9A-F41C-0EAC-D4EB-B121D234B574}"/>
          </ac:picMkLst>
        </pc:picChg>
        <pc:picChg chg="del">
          <ac:chgData name="Heidi Gourdon" userId="eddc78eb-16e7-4bb4-8601-2dd057693975" providerId="ADAL" clId="{5CC57BEC-C7A7-4DD3-B6B4-7B63E5199CC3}" dt="2023-04-27T09:21:28.363" v="92" actId="478"/>
          <ac:picMkLst>
            <pc:docMk/>
            <pc:sldMk cId="0" sldId="264"/>
            <ac:picMk id="1026" creationId="{ADCEA505-9C0A-2497-065B-7CE4AF1F9C41}"/>
          </ac:picMkLst>
        </pc:picChg>
      </pc:sldChg>
      <pc:sldChg chg="addSp modSp mod">
        <pc:chgData name="Heidi Gourdon" userId="eddc78eb-16e7-4bb4-8601-2dd057693975" providerId="ADAL" clId="{5CC57BEC-C7A7-4DD3-B6B4-7B63E5199CC3}" dt="2023-04-27T12:03:38.724" v="610" actId="1076"/>
        <pc:sldMkLst>
          <pc:docMk/>
          <pc:sldMk cId="505059696" sldId="267"/>
        </pc:sldMkLst>
        <pc:spChg chg="mod">
          <ac:chgData name="Heidi Gourdon" userId="eddc78eb-16e7-4bb4-8601-2dd057693975" providerId="ADAL" clId="{5CC57BEC-C7A7-4DD3-B6B4-7B63E5199CC3}" dt="2023-04-27T11:15:39.892" v="597" actId="14100"/>
          <ac:spMkLst>
            <pc:docMk/>
            <pc:sldMk cId="505059696" sldId="267"/>
            <ac:spMk id="2" creationId="{00000000-0000-0000-0000-000000000000}"/>
          </ac:spMkLst>
        </pc:spChg>
        <pc:spChg chg="mod">
          <ac:chgData name="Heidi Gourdon" userId="eddc78eb-16e7-4bb4-8601-2dd057693975" providerId="ADAL" clId="{5CC57BEC-C7A7-4DD3-B6B4-7B63E5199CC3}" dt="2023-04-27T11:15:04.277" v="593" actId="1076"/>
          <ac:spMkLst>
            <pc:docMk/>
            <pc:sldMk cId="505059696" sldId="267"/>
            <ac:spMk id="10" creationId="{A6475E9B-B703-8941-46C5-DEDD90C8DF81}"/>
          </ac:spMkLst>
        </pc:spChg>
        <pc:spChg chg="mod">
          <ac:chgData name="Heidi Gourdon" userId="eddc78eb-16e7-4bb4-8601-2dd057693975" providerId="ADAL" clId="{5CC57BEC-C7A7-4DD3-B6B4-7B63E5199CC3}" dt="2023-04-27T12:03:32.739" v="609" actId="2085"/>
          <ac:spMkLst>
            <pc:docMk/>
            <pc:sldMk cId="505059696" sldId="267"/>
            <ac:spMk id="20" creationId="{46BFC6F7-ADDF-696F-60E1-F4522A71F0EA}"/>
          </ac:spMkLst>
        </pc:spChg>
        <pc:picChg chg="add mod">
          <ac:chgData name="Heidi Gourdon" userId="eddc78eb-16e7-4bb4-8601-2dd057693975" providerId="ADAL" clId="{5CC57BEC-C7A7-4DD3-B6B4-7B63E5199CC3}" dt="2023-04-27T12:03:38.724" v="610" actId="1076"/>
          <ac:picMkLst>
            <pc:docMk/>
            <pc:sldMk cId="505059696" sldId="267"/>
            <ac:picMk id="5" creationId="{42D17F85-09D0-A4F7-0F31-FAD68C06EC75}"/>
          </ac:picMkLst>
        </pc:picChg>
        <pc:picChg chg="mod modCrop">
          <ac:chgData name="Heidi Gourdon" userId="eddc78eb-16e7-4bb4-8601-2dd057693975" providerId="ADAL" clId="{5CC57BEC-C7A7-4DD3-B6B4-7B63E5199CC3}" dt="2023-04-27T11:14:50.013" v="592" actId="732"/>
          <ac:picMkLst>
            <pc:docMk/>
            <pc:sldMk cId="505059696" sldId="267"/>
            <ac:picMk id="17" creationId="{0E9BEA70-269E-F8EF-19FD-D3592720A5DE}"/>
          </ac:picMkLst>
        </pc:picChg>
        <pc:picChg chg="mod">
          <ac:chgData name="Heidi Gourdon" userId="eddc78eb-16e7-4bb4-8601-2dd057693975" providerId="ADAL" clId="{5CC57BEC-C7A7-4DD3-B6B4-7B63E5199CC3}" dt="2023-04-27T11:14:44.261" v="590" actId="14100"/>
          <ac:picMkLst>
            <pc:docMk/>
            <pc:sldMk cId="505059696" sldId="267"/>
            <ac:picMk id="19" creationId="{F0641E8C-B5A5-C4D9-8336-40ED7A63B8E0}"/>
          </ac:picMkLst>
        </pc:picChg>
      </pc:sldChg>
      <pc:sldChg chg="addSp delSp modSp mod">
        <pc:chgData name="Heidi Gourdon" userId="eddc78eb-16e7-4bb4-8601-2dd057693975" providerId="ADAL" clId="{5CC57BEC-C7A7-4DD3-B6B4-7B63E5199CC3}" dt="2023-04-27T09:18:10.721" v="40" actId="1076"/>
        <pc:sldMkLst>
          <pc:docMk/>
          <pc:sldMk cId="3512530764" sldId="268"/>
        </pc:sldMkLst>
        <pc:spChg chg="mod">
          <ac:chgData name="Heidi Gourdon" userId="eddc78eb-16e7-4bb4-8601-2dd057693975" providerId="ADAL" clId="{5CC57BEC-C7A7-4DD3-B6B4-7B63E5199CC3}" dt="2023-04-27T09:14:30.252" v="0" actId="14100"/>
          <ac:spMkLst>
            <pc:docMk/>
            <pc:sldMk cId="3512530764" sldId="268"/>
            <ac:spMk id="2" creationId="{00000000-0000-0000-0000-000000000000}"/>
          </ac:spMkLst>
        </pc:spChg>
        <pc:spChg chg="mod">
          <ac:chgData name="Heidi Gourdon" userId="eddc78eb-16e7-4bb4-8601-2dd057693975" providerId="ADAL" clId="{5CC57BEC-C7A7-4DD3-B6B4-7B63E5199CC3}" dt="2023-04-27T09:16:50.360" v="20" actId="113"/>
          <ac:spMkLst>
            <pc:docMk/>
            <pc:sldMk cId="3512530764" sldId="268"/>
            <ac:spMk id="5" creationId="{4D003C09-4678-E3B0-C1DE-36E59E685DEF}"/>
          </ac:spMkLst>
        </pc:spChg>
        <pc:spChg chg="mod">
          <ac:chgData name="Heidi Gourdon" userId="eddc78eb-16e7-4bb4-8601-2dd057693975" providerId="ADAL" clId="{5CC57BEC-C7A7-4DD3-B6B4-7B63E5199CC3}" dt="2023-04-27T09:15:41.456" v="4" actId="1076"/>
          <ac:spMkLst>
            <pc:docMk/>
            <pc:sldMk cId="3512530764" sldId="268"/>
            <ac:spMk id="10" creationId="{820B1217-424E-D3F5-66F3-A55AF324A808}"/>
          </ac:spMkLst>
        </pc:spChg>
        <pc:spChg chg="mod">
          <ac:chgData name="Heidi Gourdon" userId="eddc78eb-16e7-4bb4-8601-2dd057693975" providerId="ADAL" clId="{5CC57BEC-C7A7-4DD3-B6B4-7B63E5199CC3}" dt="2023-04-27T09:16:53.243" v="21" actId="113"/>
          <ac:spMkLst>
            <pc:docMk/>
            <pc:sldMk cId="3512530764" sldId="268"/>
            <ac:spMk id="12" creationId="{80883925-10A7-9A24-7F7C-20635D0E4897}"/>
          </ac:spMkLst>
        </pc:spChg>
        <pc:spChg chg="mod">
          <ac:chgData name="Heidi Gourdon" userId="eddc78eb-16e7-4bb4-8601-2dd057693975" providerId="ADAL" clId="{5CC57BEC-C7A7-4DD3-B6B4-7B63E5199CC3}" dt="2023-04-27T09:16:10.664" v="12" actId="1076"/>
          <ac:spMkLst>
            <pc:docMk/>
            <pc:sldMk cId="3512530764" sldId="268"/>
            <ac:spMk id="13" creationId="{55FBC373-E7E8-B923-C854-A3D55C5C4AC6}"/>
          </ac:spMkLst>
        </pc:spChg>
        <pc:spChg chg="mod">
          <ac:chgData name="Heidi Gourdon" userId="eddc78eb-16e7-4bb4-8601-2dd057693975" providerId="ADAL" clId="{5CC57BEC-C7A7-4DD3-B6B4-7B63E5199CC3}" dt="2023-04-27T09:16:55.972" v="22" actId="113"/>
          <ac:spMkLst>
            <pc:docMk/>
            <pc:sldMk cId="3512530764" sldId="268"/>
            <ac:spMk id="15" creationId="{A98DDE2A-90CA-699C-7754-9E644F869958}"/>
          </ac:spMkLst>
        </pc:spChg>
        <pc:spChg chg="mod">
          <ac:chgData name="Heidi Gourdon" userId="eddc78eb-16e7-4bb4-8601-2dd057693975" providerId="ADAL" clId="{5CC57BEC-C7A7-4DD3-B6B4-7B63E5199CC3}" dt="2023-04-27T09:16:46.625" v="19" actId="1076"/>
          <ac:spMkLst>
            <pc:docMk/>
            <pc:sldMk cId="3512530764" sldId="268"/>
            <ac:spMk id="16" creationId="{9B434C7C-3118-B651-A85F-59AAC14CEAD3}"/>
          </ac:spMkLst>
        </pc:spChg>
        <pc:spChg chg="mod">
          <ac:chgData name="Heidi Gourdon" userId="eddc78eb-16e7-4bb4-8601-2dd057693975" providerId="ADAL" clId="{5CC57BEC-C7A7-4DD3-B6B4-7B63E5199CC3}" dt="2023-04-27T09:17:33.469" v="32" actId="113"/>
          <ac:spMkLst>
            <pc:docMk/>
            <pc:sldMk cId="3512530764" sldId="268"/>
            <ac:spMk id="26" creationId="{5C8969A2-F078-3E3E-4476-7AA648C6248F}"/>
          </ac:spMkLst>
        </pc:spChg>
        <pc:spChg chg="mod">
          <ac:chgData name="Heidi Gourdon" userId="eddc78eb-16e7-4bb4-8601-2dd057693975" providerId="ADAL" clId="{5CC57BEC-C7A7-4DD3-B6B4-7B63E5199CC3}" dt="2023-04-27T09:17:30.457" v="31" actId="1076"/>
          <ac:spMkLst>
            <pc:docMk/>
            <pc:sldMk cId="3512530764" sldId="268"/>
            <ac:spMk id="27" creationId="{D3741266-84EF-507C-CC35-C24704A79A6C}"/>
          </ac:spMkLst>
        </pc:spChg>
        <pc:spChg chg="mod">
          <ac:chgData name="Heidi Gourdon" userId="eddc78eb-16e7-4bb4-8601-2dd057693975" providerId="ADAL" clId="{5CC57BEC-C7A7-4DD3-B6B4-7B63E5199CC3}" dt="2023-04-27T09:17:43.539" v="35" actId="113"/>
          <ac:spMkLst>
            <pc:docMk/>
            <pc:sldMk cId="3512530764" sldId="268"/>
            <ac:spMk id="28" creationId="{18DD60CD-2F76-1B0B-F6A2-D4D45E261180}"/>
          </ac:spMkLst>
        </pc:spChg>
        <pc:spChg chg="mod">
          <ac:chgData name="Heidi Gourdon" userId="eddc78eb-16e7-4bb4-8601-2dd057693975" providerId="ADAL" clId="{5CC57BEC-C7A7-4DD3-B6B4-7B63E5199CC3}" dt="2023-04-27T09:17:39.800" v="34" actId="1076"/>
          <ac:spMkLst>
            <pc:docMk/>
            <pc:sldMk cId="3512530764" sldId="268"/>
            <ac:spMk id="29" creationId="{9B91907D-89FE-1859-7DA2-2C0C479FEF4E}"/>
          </ac:spMkLst>
        </pc:spChg>
        <pc:spChg chg="mod">
          <ac:chgData name="Heidi Gourdon" userId="eddc78eb-16e7-4bb4-8601-2dd057693975" providerId="ADAL" clId="{5CC57BEC-C7A7-4DD3-B6B4-7B63E5199CC3}" dt="2023-04-27T09:18:07.179" v="39" actId="113"/>
          <ac:spMkLst>
            <pc:docMk/>
            <pc:sldMk cId="3512530764" sldId="268"/>
            <ac:spMk id="30" creationId="{DFE05C75-BA47-0D05-7D7A-28BAA3050330}"/>
          </ac:spMkLst>
        </pc:spChg>
        <pc:spChg chg="mod">
          <ac:chgData name="Heidi Gourdon" userId="eddc78eb-16e7-4bb4-8601-2dd057693975" providerId="ADAL" clId="{5CC57BEC-C7A7-4DD3-B6B4-7B63E5199CC3}" dt="2023-04-27T09:18:10.721" v="40" actId="1076"/>
          <ac:spMkLst>
            <pc:docMk/>
            <pc:sldMk cId="3512530764" sldId="268"/>
            <ac:spMk id="31" creationId="{8592B709-08C0-B170-CF5D-32A4AAADA046}"/>
          </ac:spMkLst>
        </pc:spChg>
        <pc:picChg chg="mod">
          <ac:chgData name="Heidi Gourdon" userId="eddc78eb-16e7-4bb4-8601-2dd057693975" providerId="ADAL" clId="{5CC57BEC-C7A7-4DD3-B6B4-7B63E5199CC3}" dt="2023-04-27T09:16:40.808" v="17" actId="1076"/>
          <ac:picMkLst>
            <pc:docMk/>
            <pc:sldMk cId="3512530764" sldId="268"/>
            <ac:picMk id="7" creationId="{00000000-0000-0000-0000-000000000000}"/>
          </ac:picMkLst>
        </pc:picChg>
        <pc:picChg chg="mod">
          <ac:chgData name="Heidi Gourdon" userId="eddc78eb-16e7-4bb4-8601-2dd057693975" providerId="ADAL" clId="{5CC57BEC-C7A7-4DD3-B6B4-7B63E5199CC3}" dt="2023-04-27T09:15:43.601" v="5" actId="1076"/>
          <ac:picMkLst>
            <pc:docMk/>
            <pc:sldMk cId="3512530764" sldId="268"/>
            <ac:picMk id="8" creationId="{00000000-0000-0000-0000-000000000000}"/>
          </ac:picMkLst>
        </pc:picChg>
        <pc:picChg chg="mod">
          <ac:chgData name="Heidi Gourdon" userId="eddc78eb-16e7-4bb4-8601-2dd057693975" providerId="ADAL" clId="{5CC57BEC-C7A7-4DD3-B6B4-7B63E5199CC3}" dt="2023-04-27T09:16:04.424" v="10" actId="1076"/>
          <ac:picMkLst>
            <pc:docMk/>
            <pc:sldMk cId="3512530764" sldId="268"/>
            <ac:picMk id="9" creationId="{00000000-0000-0000-0000-000000000000}"/>
          </ac:picMkLst>
        </pc:picChg>
        <pc:picChg chg="add mod">
          <ac:chgData name="Heidi Gourdon" userId="eddc78eb-16e7-4bb4-8601-2dd057693975" providerId="ADAL" clId="{5CC57BEC-C7A7-4DD3-B6B4-7B63E5199CC3}" dt="2023-04-27T09:17:09.698" v="27" actId="1076"/>
          <ac:picMkLst>
            <pc:docMk/>
            <pc:sldMk cId="3512530764" sldId="268"/>
            <ac:picMk id="11" creationId="{E8CC06B4-FD6F-8D12-C84F-CA9FE0CE54C9}"/>
          </ac:picMkLst>
        </pc:picChg>
        <pc:picChg chg="add mod">
          <ac:chgData name="Heidi Gourdon" userId="eddc78eb-16e7-4bb4-8601-2dd057693975" providerId="ADAL" clId="{5CC57BEC-C7A7-4DD3-B6B4-7B63E5199CC3}" dt="2023-04-27T09:17:23.674" v="29" actId="1076"/>
          <ac:picMkLst>
            <pc:docMk/>
            <pc:sldMk cId="3512530764" sldId="268"/>
            <ac:picMk id="17" creationId="{997657EC-EAF6-EC79-491D-C0DBC95CCAF6}"/>
          </ac:picMkLst>
        </pc:picChg>
        <pc:picChg chg="add mod">
          <ac:chgData name="Heidi Gourdon" userId="eddc78eb-16e7-4bb4-8601-2dd057693975" providerId="ADAL" clId="{5CC57BEC-C7A7-4DD3-B6B4-7B63E5199CC3}" dt="2023-04-27T09:18:00.281" v="37" actId="1076"/>
          <ac:picMkLst>
            <pc:docMk/>
            <pc:sldMk cId="3512530764" sldId="268"/>
            <ac:picMk id="18" creationId="{D8C0C9B0-045B-7442-3564-073EE0C2B276}"/>
          </ac:picMkLst>
        </pc:picChg>
        <pc:picChg chg="del">
          <ac:chgData name="Heidi Gourdon" userId="eddc78eb-16e7-4bb4-8601-2dd057693975" providerId="ADAL" clId="{5CC57BEC-C7A7-4DD3-B6B4-7B63E5199CC3}" dt="2023-04-27T09:16:59.256" v="25" actId="478"/>
          <ac:picMkLst>
            <pc:docMk/>
            <pc:sldMk cId="3512530764" sldId="268"/>
            <ac:picMk id="23" creationId="{24B8F6BE-ED99-5043-4153-ADB9CD41F9E1}"/>
          </ac:picMkLst>
        </pc:picChg>
        <pc:picChg chg="del">
          <ac:chgData name="Heidi Gourdon" userId="eddc78eb-16e7-4bb4-8601-2dd057693975" providerId="ADAL" clId="{5CC57BEC-C7A7-4DD3-B6B4-7B63E5199CC3}" dt="2023-04-27T09:16:57.956" v="23" actId="478"/>
          <ac:picMkLst>
            <pc:docMk/>
            <pc:sldMk cId="3512530764" sldId="268"/>
            <ac:picMk id="24" creationId="{B5E08F80-4835-FCA8-9525-521A3E2381B6}"/>
          </ac:picMkLst>
        </pc:picChg>
        <pc:picChg chg="del">
          <ac:chgData name="Heidi Gourdon" userId="eddc78eb-16e7-4bb4-8601-2dd057693975" providerId="ADAL" clId="{5CC57BEC-C7A7-4DD3-B6B4-7B63E5199CC3}" dt="2023-04-27T09:16:58.593" v="24" actId="478"/>
          <ac:picMkLst>
            <pc:docMk/>
            <pc:sldMk cId="3512530764" sldId="268"/>
            <ac:picMk id="25" creationId="{6BA678F4-2E20-8A38-32A9-38B5D593024D}"/>
          </ac:picMkLst>
        </pc:picChg>
      </pc:sldChg>
      <pc:sldChg chg="modSp mod">
        <pc:chgData name="Heidi Gourdon" userId="eddc78eb-16e7-4bb4-8601-2dd057693975" providerId="ADAL" clId="{5CC57BEC-C7A7-4DD3-B6B4-7B63E5199CC3}" dt="2023-04-27T12:28:01.805" v="716" actId="20577"/>
        <pc:sldMkLst>
          <pc:docMk/>
          <pc:sldMk cId="1479585712" sldId="272"/>
        </pc:sldMkLst>
        <pc:spChg chg="mod">
          <ac:chgData name="Heidi Gourdon" userId="eddc78eb-16e7-4bb4-8601-2dd057693975" providerId="ADAL" clId="{5CC57BEC-C7A7-4DD3-B6B4-7B63E5199CC3}" dt="2023-04-27T12:25:03.663" v="691" actId="14100"/>
          <ac:spMkLst>
            <pc:docMk/>
            <pc:sldMk cId="1479585712" sldId="272"/>
            <ac:spMk id="2" creationId="{00000000-0000-0000-0000-000000000000}"/>
          </ac:spMkLst>
        </pc:spChg>
        <pc:spChg chg="mod">
          <ac:chgData name="Heidi Gourdon" userId="eddc78eb-16e7-4bb4-8601-2dd057693975" providerId="ADAL" clId="{5CC57BEC-C7A7-4DD3-B6B4-7B63E5199CC3}" dt="2023-04-27T12:28:01.805" v="716" actId="20577"/>
          <ac:spMkLst>
            <pc:docMk/>
            <pc:sldMk cId="1479585712" sldId="272"/>
            <ac:spMk id="22" creationId="{F7DA8756-E4E8-1D3E-97A0-D3E72AE7CC9E}"/>
          </ac:spMkLst>
        </pc:spChg>
      </pc:sldChg>
      <pc:sldChg chg="modSp mod">
        <pc:chgData name="Heidi Gourdon" userId="eddc78eb-16e7-4bb4-8601-2dd057693975" providerId="ADAL" clId="{5CC57BEC-C7A7-4DD3-B6B4-7B63E5199CC3}" dt="2023-04-27T12:05:13.453" v="622" actId="1076"/>
        <pc:sldMkLst>
          <pc:docMk/>
          <pc:sldMk cId="2746858188" sldId="275"/>
        </pc:sldMkLst>
        <pc:spChg chg="mod">
          <ac:chgData name="Heidi Gourdon" userId="eddc78eb-16e7-4bb4-8601-2dd057693975" providerId="ADAL" clId="{5CC57BEC-C7A7-4DD3-B6B4-7B63E5199CC3}" dt="2023-04-27T12:03:54.273" v="612" actId="14100"/>
          <ac:spMkLst>
            <pc:docMk/>
            <pc:sldMk cId="2746858188" sldId="275"/>
            <ac:spMk id="2" creationId="{00000000-0000-0000-0000-000000000000}"/>
          </ac:spMkLst>
        </pc:spChg>
        <pc:spChg chg="mod">
          <ac:chgData name="Heidi Gourdon" userId="eddc78eb-16e7-4bb4-8601-2dd057693975" providerId="ADAL" clId="{5CC57BEC-C7A7-4DD3-B6B4-7B63E5199CC3}" dt="2023-04-27T12:05:13.453" v="622" actId="1076"/>
          <ac:spMkLst>
            <pc:docMk/>
            <pc:sldMk cId="2746858188" sldId="275"/>
            <ac:spMk id="5" creationId="{7ABF5368-A33E-F1EC-B805-3FBDC09BF3ED}"/>
          </ac:spMkLst>
        </pc:spChg>
        <pc:spChg chg="mod">
          <ac:chgData name="Heidi Gourdon" userId="eddc78eb-16e7-4bb4-8601-2dd057693975" providerId="ADAL" clId="{5CC57BEC-C7A7-4DD3-B6B4-7B63E5199CC3}" dt="2023-04-27T12:05:13.453" v="622" actId="1076"/>
          <ac:spMkLst>
            <pc:docMk/>
            <pc:sldMk cId="2746858188" sldId="275"/>
            <ac:spMk id="10" creationId="{A6475E9B-B703-8941-46C5-DEDD90C8DF81}"/>
          </ac:spMkLst>
        </pc:spChg>
        <pc:spChg chg="mod">
          <ac:chgData name="Heidi Gourdon" userId="eddc78eb-16e7-4bb4-8601-2dd057693975" providerId="ADAL" clId="{5CC57BEC-C7A7-4DD3-B6B4-7B63E5199CC3}" dt="2023-04-27T12:05:13.453" v="622" actId="1076"/>
          <ac:spMkLst>
            <pc:docMk/>
            <pc:sldMk cId="2746858188" sldId="275"/>
            <ac:spMk id="13" creationId="{05EB6AA3-5137-7832-C069-D5172C49A1EA}"/>
          </ac:spMkLst>
        </pc:spChg>
        <pc:picChg chg="mod">
          <ac:chgData name="Heidi Gourdon" userId="eddc78eb-16e7-4bb4-8601-2dd057693975" providerId="ADAL" clId="{5CC57BEC-C7A7-4DD3-B6B4-7B63E5199CC3}" dt="2023-04-27T12:05:13.453" v="622" actId="1076"/>
          <ac:picMkLst>
            <pc:docMk/>
            <pc:sldMk cId="2746858188" sldId="275"/>
            <ac:picMk id="7" creationId="{00000000-0000-0000-0000-000000000000}"/>
          </ac:picMkLst>
        </pc:picChg>
        <pc:picChg chg="mod">
          <ac:chgData name="Heidi Gourdon" userId="eddc78eb-16e7-4bb4-8601-2dd057693975" providerId="ADAL" clId="{5CC57BEC-C7A7-4DD3-B6B4-7B63E5199CC3}" dt="2023-04-27T12:05:13.453" v="622" actId="1076"/>
          <ac:picMkLst>
            <pc:docMk/>
            <pc:sldMk cId="2746858188" sldId="275"/>
            <ac:picMk id="9" creationId="{00000000-0000-0000-0000-000000000000}"/>
          </ac:picMkLst>
        </pc:picChg>
        <pc:picChg chg="mod">
          <ac:chgData name="Heidi Gourdon" userId="eddc78eb-16e7-4bb4-8601-2dd057693975" providerId="ADAL" clId="{5CC57BEC-C7A7-4DD3-B6B4-7B63E5199CC3}" dt="2023-04-27T12:05:13.453" v="622" actId="1076"/>
          <ac:picMkLst>
            <pc:docMk/>
            <pc:sldMk cId="2746858188" sldId="275"/>
            <ac:picMk id="12" creationId="{D60555E9-3B54-B139-7DCC-9468406F47B7}"/>
          </ac:picMkLst>
        </pc:picChg>
      </pc:sldChg>
      <pc:sldChg chg="modSp mod">
        <pc:chgData name="Heidi Gourdon" userId="eddc78eb-16e7-4bb4-8601-2dd057693975" providerId="ADAL" clId="{5CC57BEC-C7A7-4DD3-B6B4-7B63E5199CC3}" dt="2023-04-27T11:16:29.124" v="605" actId="113"/>
        <pc:sldMkLst>
          <pc:docMk/>
          <pc:sldMk cId="3359368737" sldId="276"/>
        </pc:sldMkLst>
        <pc:spChg chg="mod">
          <ac:chgData name="Heidi Gourdon" userId="eddc78eb-16e7-4bb4-8601-2dd057693975" providerId="ADAL" clId="{5CC57BEC-C7A7-4DD3-B6B4-7B63E5199CC3}" dt="2023-04-27T10:04:22.271" v="581" actId="14100"/>
          <ac:spMkLst>
            <pc:docMk/>
            <pc:sldMk cId="3359368737" sldId="276"/>
            <ac:spMk id="2" creationId="{00000000-0000-0000-0000-000000000000}"/>
          </ac:spMkLst>
        </pc:spChg>
        <pc:spChg chg="mod">
          <ac:chgData name="Heidi Gourdon" userId="eddc78eb-16e7-4bb4-8601-2dd057693975" providerId="ADAL" clId="{5CC57BEC-C7A7-4DD3-B6B4-7B63E5199CC3}" dt="2023-04-27T11:16:29.124" v="605" actId="113"/>
          <ac:spMkLst>
            <pc:docMk/>
            <pc:sldMk cId="3359368737" sldId="276"/>
            <ac:spMk id="10" creationId="{A6475E9B-B703-8941-46C5-DEDD90C8DF81}"/>
          </ac:spMkLst>
        </pc:spChg>
      </pc:sldChg>
      <pc:sldChg chg="modSp mod">
        <pc:chgData name="Heidi Gourdon" userId="eddc78eb-16e7-4bb4-8601-2dd057693975" providerId="ADAL" clId="{5CC57BEC-C7A7-4DD3-B6B4-7B63E5199CC3}" dt="2023-04-27T12:37:11.487" v="815" actId="20577"/>
        <pc:sldMkLst>
          <pc:docMk/>
          <pc:sldMk cId="1203926299" sldId="280"/>
        </pc:sldMkLst>
        <pc:spChg chg="mod">
          <ac:chgData name="Heidi Gourdon" userId="eddc78eb-16e7-4bb4-8601-2dd057693975" providerId="ADAL" clId="{5CC57BEC-C7A7-4DD3-B6B4-7B63E5199CC3}" dt="2023-04-27T12:37:07.108" v="812" actId="14100"/>
          <ac:spMkLst>
            <pc:docMk/>
            <pc:sldMk cId="1203926299" sldId="280"/>
            <ac:spMk id="2" creationId="{00000000-0000-0000-0000-000000000000}"/>
          </ac:spMkLst>
        </pc:spChg>
        <pc:spChg chg="mod">
          <ac:chgData name="Heidi Gourdon" userId="eddc78eb-16e7-4bb4-8601-2dd057693975" providerId="ADAL" clId="{5CC57BEC-C7A7-4DD3-B6B4-7B63E5199CC3}" dt="2023-04-27T12:37:11.487" v="815" actId="20577"/>
          <ac:spMkLst>
            <pc:docMk/>
            <pc:sldMk cId="1203926299" sldId="280"/>
            <ac:spMk id="5" creationId="{FAAC6B84-19DC-69F6-DFF9-D9FA5D92AB26}"/>
          </ac:spMkLst>
        </pc:spChg>
      </pc:sldChg>
      <pc:sldChg chg="modSp mod">
        <pc:chgData name="Heidi Gourdon" userId="eddc78eb-16e7-4bb4-8601-2dd057693975" providerId="ADAL" clId="{5CC57BEC-C7A7-4DD3-B6B4-7B63E5199CC3}" dt="2023-04-27T09:36:01.832" v="265" actId="1076"/>
        <pc:sldMkLst>
          <pc:docMk/>
          <pc:sldMk cId="2601835630" sldId="281"/>
        </pc:sldMkLst>
        <pc:spChg chg="mod">
          <ac:chgData name="Heidi Gourdon" userId="eddc78eb-16e7-4bb4-8601-2dd057693975" providerId="ADAL" clId="{5CC57BEC-C7A7-4DD3-B6B4-7B63E5199CC3}" dt="2023-04-27T09:33:15.823" v="229" actId="1076"/>
          <ac:spMkLst>
            <pc:docMk/>
            <pc:sldMk cId="2601835630" sldId="281"/>
            <ac:spMk id="2" creationId="{00000000-0000-0000-0000-000000000000}"/>
          </ac:spMkLst>
        </pc:spChg>
        <pc:spChg chg="mod">
          <ac:chgData name="Heidi Gourdon" userId="eddc78eb-16e7-4bb4-8601-2dd057693975" providerId="ADAL" clId="{5CC57BEC-C7A7-4DD3-B6B4-7B63E5199CC3}" dt="2023-04-27T09:35:40.779" v="261" actId="113"/>
          <ac:spMkLst>
            <pc:docMk/>
            <pc:sldMk cId="2601835630" sldId="281"/>
            <ac:spMk id="5" creationId="{6FA72673-02F0-D530-EBA1-FBF232A7E2A5}"/>
          </ac:spMkLst>
        </pc:spChg>
        <pc:spChg chg="mod">
          <ac:chgData name="Heidi Gourdon" userId="eddc78eb-16e7-4bb4-8601-2dd057693975" providerId="ADAL" clId="{5CC57BEC-C7A7-4DD3-B6B4-7B63E5199CC3}" dt="2023-04-27T09:35:03.728" v="253" actId="1076"/>
          <ac:spMkLst>
            <pc:docMk/>
            <pc:sldMk cId="2601835630" sldId="281"/>
            <ac:spMk id="7" creationId="{25A58659-2813-D89A-CC4E-4FD0DCF89C2E}"/>
          </ac:spMkLst>
        </pc:spChg>
        <pc:spChg chg="mod">
          <ac:chgData name="Heidi Gourdon" userId="eddc78eb-16e7-4bb4-8601-2dd057693975" providerId="ADAL" clId="{5CC57BEC-C7A7-4DD3-B6B4-7B63E5199CC3}" dt="2023-04-27T09:35:52.640" v="264" actId="122"/>
          <ac:spMkLst>
            <pc:docMk/>
            <pc:sldMk cId="2601835630" sldId="281"/>
            <ac:spMk id="8" creationId="{4A57CF84-BA7F-5D2A-AC95-389930F5EBD0}"/>
          </ac:spMkLst>
        </pc:spChg>
        <pc:spChg chg="mod">
          <ac:chgData name="Heidi Gourdon" userId="eddc78eb-16e7-4bb4-8601-2dd057693975" providerId="ADAL" clId="{5CC57BEC-C7A7-4DD3-B6B4-7B63E5199CC3}" dt="2023-04-27T09:33:06.744" v="227" actId="1076"/>
          <ac:spMkLst>
            <pc:docMk/>
            <pc:sldMk cId="2601835630" sldId="281"/>
            <ac:spMk id="14" creationId="{00000000-0000-0000-0000-000000000000}"/>
          </ac:spMkLst>
        </pc:spChg>
        <pc:spChg chg="mod">
          <ac:chgData name="Heidi Gourdon" userId="eddc78eb-16e7-4bb4-8601-2dd057693975" providerId="ADAL" clId="{5CC57BEC-C7A7-4DD3-B6B4-7B63E5199CC3}" dt="2023-04-27T09:35:03.728" v="253" actId="1076"/>
          <ac:spMkLst>
            <pc:docMk/>
            <pc:sldMk cId="2601835630" sldId="281"/>
            <ac:spMk id="24" creationId="{8528BEF9-237B-015F-ACAB-3CC96A0A568A}"/>
          </ac:spMkLst>
        </pc:spChg>
        <pc:picChg chg="mod">
          <ac:chgData name="Heidi Gourdon" userId="eddc78eb-16e7-4bb4-8601-2dd057693975" providerId="ADAL" clId="{5CC57BEC-C7A7-4DD3-B6B4-7B63E5199CC3}" dt="2023-04-27T09:35:13.312" v="257" actId="1076"/>
          <ac:picMkLst>
            <pc:docMk/>
            <pc:sldMk cId="2601835630" sldId="281"/>
            <ac:picMk id="18" creationId="{E2DF4960-E3CF-3595-8022-52450751C55F}"/>
          </ac:picMkLst>
        </pc:picChg>
        <pc:picChg chg="mod">
          <ac:chgData name="Heidi Gourdon" userId="eddc78eb-16e7-4bb4-8601-2dd057693975" providerId="ADAL" clId="{5CC57BEC-C7A7-4DD3-B6B4-7B63E5199CC3}" dt="2023-04-27T09:35:19.215" v="258" actId="1076"/>
          <ac:picMkLst>
            <pc:docMk/>
            <pc:sldMk cId="2601835630" sldId="281"/>
            <ac:picMk id="19" creationId="{8BB097E8-6B02-8F8E-BE35-AC42202D3309}"/>
          </ac:picMkLst>
        </pc:picChg>
        <pc:picChg chg="mod">
          <ac:chgData name="Heidi Gourdon" userId="eddc78eb-16e7-4bb4-8601-2dd057693975" providerId="ADAL" clId="{5CC57BEC-C7A7-4DD3-B6B4-7B63E5199CC3}" dt="2023-04-27T09:35:08.847" v="255" actId="1076"/>
          <ac:picMkLst>
            <pc:docMk/>
            <pc:sldMk cId="2601835630" sldId="281"/>
            <ac:picMk id="20" creationId="{567A211D-36EE-7A30-EAF8-2C5DFF824596}"/>
          </ac:picMkLst>
        </pc:picChg>
        <pc:picChg chg="mod">
          <ac:chgData name="Heidi Gourdon" userId="eddc78eb-16e7-4bb4-8601-2dd057693975" providerId="ADAL" clId="{5CC57BEC-C7A7-4DD3-B6B4-7B63E5199CC3}" dt="2023-04-27T09:36:01.832" v="265" actId="1076"/>
          <ac:picMkLst>
            <pc:docMk/>
            <pc:sldMk cId="2601835630" sldId="281"/>
            <ac:picMk id="2050" creationId="{6AC6E3D2-A850-A03C-C6BD-BC816CFE1A7D}"/>
          </ac:picMkLst>
        </pc:picChg>
      </pc:sldChg>
      <pc:sldChg chg="delSp modSp del mod">
        <pc:chgData name="Heidi Gourdon" userId="eddc78eb-16e7-4bb4-8601-2dd057693975" providerId="ADAL" clId="{5CC57BEC-C7A7-4DD3-B6B4-7B63E5199CC3}" dt="2023-04-27T09:41:20.666" v="295" actId="2696"/>
        <pc:sldMkLst>
          <pc:docMk/>
          <pc:sldMk cId="2342514486" sldId="282"/>
        </pc:sldMkLst>
        <pc:spChg chg="mod">
          <ac:chgData name="Heidi Gourdon" userId="eddc78eb-16e7-4bb4-8601-2dd057693975" providerId="ADAL" clId="{5CC57BEC-C7A7-4DD3-B6B4-7B63E5199CC3}" dt="2023-04-27T09:26:25.474" v="160" actId="14100"/>
          <ac:spMkLst>
            <pc:docMk/>
            <pc:sldMk cId="2342514486" sldId="282"/>
            <ac:spMk id="2" creationId="{00000000-0000-0000-0000-000000000000}"/>
          </ac:spMkLst>
        </pc:spChg>
        <pc:spChg chg="mod">
          <ac:chgData name="Heidi Gourdon" userId="eddc78eb-16e7-4bb4-8601-2dd057693975" providerId="ADAL" clId="{5CC57BEC-C7A7-4DD3-B6B4-7B63E5199CC3}" dt="2023-04-27T09:28:09.177" v="181" actId="1076"/>
          <ac:spMkLst>
            <pc:docMk/>
            <pc:sldMk cId="2342514486" sldId="282"/>
            <ac:spMk id="5" creationId="{6FA72673-02F0-D530-EBA1-FBF232A7E2A5}"/>
          </ac:spMkLst>
        </pc:spChg>
        <pc:spChg chg="del">
          <ac:chgData name="Heidi Gourdon" userId="eddc78eb-16e7-4bb4-8601-2dd057693975" providerId="ADAL" clId="{5CC57BEC-C7A7-4DD3-B6B4-7B63E5199CC3}" dt="2023-04-27T09:27:22.504" v="166" actId="478"/>
          <ac:spMkLst>
            <pc:docMk/>
            <pc:sldMk cId="2342514486" sldId="282"/>
            <ac:spMk id="7" creationId="{16B8AC0F-AA67-3833-DFEA-2F0D73AF822C}"/>
          </ac:spMkLst>
        </pc:spChg>
        <pc:spChg chg="mod">
          <ac:chgData name="Heidi Gourdon" userId="eddc78eb-16e7-4bb4-8601-2dd057693975" providerId="ADAL" clId="{5CC57BEC-C7A7-4DD3-B6B4-7B63E5199CC3}" dt="2023-04-27T09:28:02.027" v="179" actId="1076"/>
          <ac:spMkLst>
            <pc:docMk/>
            <pc:sldMk cId="2342514486" sldId="282"/>
            <ac:spMk id="10" creationId="{02202EF0-2D21-B132-40C7-596028DE6AB8}"/>
          </ac:spMkLst>
        </pc:spChg>
        <pc:spChg chg="mod">
          <ac:chgData name="Heidi Gourdon" userId="eddc78eb-16e7-4bb4-8601-2dd057693975" providerId="ADAL" clId="{5CC57BEC-C7A7-4DD3-B6B4-7B63E5199CC3}" dt="2023-04-27T09:28:05.680" v="180" actId="1076"/>
          <ac:spMkLst>
            <pc:docMk/>
            <pc:sldMk cId="2342514486" sldId="282"/>
            <ac:spMk id="12" creationId="{45259689-8319-F043-9CD1-A46C4638A05E}"/>
          </ac:spMkLst>
        </pc:spChg>
        <pc:spChg chg="del mod">
          <ac:chgData name="Heidi Gourdon" userId="eddc78eb-16e7-4bb4-8601-2dd057693975" providerId="ADAL" clId="{5CC57BEC-C7A7-4DD3-B6B4-7B63E5199CC3}" dt="2023-04-27T09:27:53.143" v="178" actId="478"/>
          <ac:spMkLst>
            <pc:docMk/>
            <pc:sldMk cId="2342514486" sldId="282"/>
            <ac:spMk id="13" creationId="{E1CC4779-F001-2137-2CDA-DF304374AEE7}"/>
          </ac:spMkLst>
        </pc:spChg>
        <pc:spChg chg="mod">
          <ac:chgData name="Heidi Gourdon" userId="eddc78eb-16e7-4bb4-8601-2dd057693975" providerId="ADAL" clId="{5CC57BEC-C7A7-4DD3-B6B4-7B63E5199CC3}" dt="2023-04-27T09:26:29.201" v="161" actId="1076"/>
          <ac:spMkLst>
            <pc:docMk/>
            <pc:sldMk cId="2342514486" sldId="282"/>
            <ac:spMk id="14" creationId="{00000000-0000-0000-0000-000000000000}"/>
          </ac:spMkLst>
        </pc:spChg>
        <pc:spChg chg="del mod">
          <ac:chgData name="Heidi Gourdon" userId="eddc78eb-16e7-4bb4-8601-2dd057693975" providerId="ADAL" clId="{5CC57BEC-C7A7-4DD3-B6B4-7B63E5199CC3}" dt="2023-04-27T09:27:17.161" v="164" actId="478"/>
          <ac:spMkLst>
            <pc:docMk/>
            <pc:sldMk cId="2342514486" sldId="282"/>
            <ac:spMk id="15" creationId="{1DA2E3D5-E913-1EEF-D488-82C7D00C62FA}"/>
          </ac:spMkLst>
        </pc:spChg>
        <pc:spChg chg="del mod">
          <ac:chgData name="Heidi Gourdon" userId="eddc78eb-16e7-4bb4-8601-2dd057693975" providerId="ADAL" clId="{5CC57BEC-C7A7-4DD3-B6B4-7B63E5199CC3}" dt="2023-04-27T09:27:19.610" v="165" actId="478"/>
          <ac:spMkLst>
            <pc:docMk/>
            <pc:sldMk cId="2342514486" sldId="282"/>
            <ac:spMk id="21" creationId="{1B10D7CC-8632-DF35-3841-94B3A396A03A}"/>
          </ac:spMkLst>
        </pc:spChg>
        <pc:picChg chg="mod">
          <ac:chgData name="Heidi Gourdon" userId="eddc78eb-16e7-4bb4-8601-2dd057693975" providerId="ADAL" clId="{5CC57BEC-C7A7-4DD3-B6B4-7B63E5199CC3}" dt="2023-04-27T09:28:10.504" v="182" actId="1076"/>
          <ac:picMkLst>
            <pc:docMk/>
            <pc:sldMk cId="2342514486" sldId="282"/>
            <ac:picMk id="8" creationId="{00000000-0000-0000-0000-000000000000}"/>
          </ac:picMkLst>
        </pc:picChg>
        <pc:picChg chg="mod">
          <ac:chgData name="Heidi Gourdon" userId="eddc78eb-16e7-4bb4-8601-2dd057693975" providerId="ADAL" clId="{5CC57BEC-C7A7-4DD3-B6B4-7B63E5199CC3}" dt="2023-04-27T09:28:02.027" v="179" actId="1076"/>
          <ac:picMkLst>
            <pc:docMk/>
            <pc:sldMk cId="2342514486" sldId="282"/>
            <ac:picMk id="9" creationId="{00000000-0000-0000-0000-000000000000}"/>
          </ac:picMkLst>
        </pc:picChg>
        <pc:picChg chg="mod">
          <ac:chgData name="Heidi Gourdon" userId="eddc78eb-16e7-4bb4-8601-2dd057693975" providerId="ADAL" clId="{5CC57BEC-C7A7-4DD3-B6B4-7B63E5199CC3}" dt="2023-04-27T09:28:02.027" v="179" actId="1076"/>
          <ac:picMkLst>
            <pc:docMk/>
            <pc:sldMk cId="2342514486" sldId="282"/>
            <ac:picMk id="11" creationId="{00000000-0000-0000-0000-000000000000}"/>
          </ac:picMkLst>
        </pc:picChg>
        <pc:picChg chg="del mod">
          <ac:chgData name="Heidi Gourdon" userId="eddc78eb-16e7-4bb4-8601-2dd057693975" providerId="ADAL" clId="{5CC57BEC-C7A7-4DD3-B6B4-7B63E5199CC3}" dt="2023-04-27T09:25:49.298" v="154" actId="478"/>
          <ac:picMkLst>
            <pc:docMk/>
            <pc:sldMk cId="2342514486" sldId="282"/>
            <ac:picMk id="1026" creationId="{ADCEA505-9C0A-2497-065B-7CE4AF1F9C41}"/>
          </ac:picMkLst>
        </pc:picChg>
        <pc:picChg chg="del mod">
          <ac:chgData name="Heidi Gourdon" userId="eddc78eb-16e7-4bb4-8601-2dd057693975" providerId="ADAL" clId="{5CC57BEC-C7A7-4DD3-B6B4-7B63E5199CC3}" dt="2023-04-27T09:27:15.728" v="163" actId="478"/>
          <ac:picMkLst>
            <pc:docMk/>
            <pc:sldMk cId="2342514486" sldId="282"/>
            <ac:picMk id="1028" creationId="{7AD8724A-9617-EE0B-D884-F9108727DB9C}"/>
          </ac:picMkLst>
        </pc:picChg>
      </pc:sldChg>
      <pc:sldChg chg="modSp mod">
        <pc:chgData name="Heidi Gourdon" userId="eddc78eb-16e7-4bb4-8601-2dd057693975" providerId="ADAL" clId="{5CC57BEC-C7A7-4DD3-B6B4-7B63E5199CC3}" dt="2023-04-27T09:46:30.247" v="339" actId="113"/>
        <pc:sldMkLst>
          <pc:docMk/>
          <pc:sldMk cId="3320781232" sldId="283"/>
        </pc:sldMkLst>
        <pc:spChg chg="mod">
          <ac:chgData name="Heidi Gourdon" userId="eddc78eb-16e7-4bb4-8601-2dd057693975" providerId="ADAL" clId="{5CC57BEC-C7A7-4DD3-B6B4-7B63E5199CC3}" dt="2023-04-27T09:42:18.946" v="300" actId="14100"/>
          <ac:spMkLst>
            <pc:docMk/>
            <pc:sldMk cId="3320781232" sldId="283"/>
            <ac:spMk id="2" creationId="{00000000-0000-0000-0000-000000000000}"/>
          </ac:spMkLst>
        </pc:spChg>
        <pc:spChg chg="mod">
          <ac:chgData name="Heidi Gourdon" userId="eddc78eb-16e7-4bb4-8601-2dd057693975" providerId="ADAL" clId="{5CC57BEC-C7A7-4DD3-B6B4-7B63E5199CC3}" dt="2023-04-27T09:45:44.532" v="331" actId="14100"/>
          <ac:spMkLst>
            <pc:docMk/>
            <pc:sldMk cId="3320781232" sldId="283"/>
            <ac:spMk id="5" creationId="{6FA72673-02F0-D530-EBA1-FBF232A7E2A5}"/>
          </ac:spMkLst>
        </pc:spChg>
        <pc:spChg chg="mod">
          <ac:chgData name="Heidi Gourdon" userId="eddc78eb-16e7-4bb4-8601-2dd057693975" providerId="ADAL" clId="{5CC57BEC-C7A7-4DD3-B6B4-7B63E5199CC3}" dt="2023-04-27T09:45:57.936" v="335" actId="1076"/>
          <ac:spMkLst>
            <pc:docMk/>
            <pc:sldMk cId="3320781232" sldId="283"/>
            <ac:spMk id="8" creationId="{EA3C3458-48DB-5895-435B-F338E2B5E226}"/>
          </ac:spMkLst>
        </pc:spChg>
        <pc:spChg chg="mod">
          <ac:chgData name="Heidi Gourdon" userId="eddc78eb-16e7-4bb4-8601-2dd057693975" providerId="ADAL" clId="{5CC57BEC-C7A7-4DD3-B6B4-7B63E5199CC3}" dt="2023-04-27T09:46:30.247" v="339" actId="113"/>
          <ac:spMkLst>
            <pc:docMk/>
            <pc:sldMk cId="3320781232" sldId="283"/>
            <ac:spMk id="14" creationId="{00000000-0000-0000-0000-000000000000}"/>
          </ac:spMkLst>
        </pc:spChg>
        <pc:spChg chg="mod">
          <ac:chgData name="Heidi Gourdon" userId="eddc78eb-16e7-4bb4-8601-2dd057693975" providerId="ADAL" clId="{5CC57BEC-C7A7-4DD3-B6B4-7B63E5199CC3}" dt="2023-04-27T09:45:48.375" v="332" actId="1076"/>
          <ac:spMkLst>
            <pc:docMk/>
            <pc:sldMk cId="3320781232" sldId="283"/>
            <ac:spMk id="15" creationId="{A5F89816-1909-00C7-D9EB-846AEB6F1949}"/>
          </ac:spMkLst>
        </pc:spChg>
        <pc:picChg chg="mod">
          <ac:chgData name="Heidi Gourdon" userId="eddc78eb-16e7-4bb4-8601-2dd057693975" providerId="ADAL" clId="{5CC57BEC-C7A7-4DD3-B6B4-7B63E5199CC3}" dt="2023-04-27T09:46:22.975" v="338" actId="1076"/>
          <ac:picMkLst>
            <pc:docMk/>
            <pc:sldMk cId="3320781232" sldId="283"/>
            <ac:picMk id="7" creationId="{F07B1702-7E49-C334-0A6B-A369B8DBF451}"/>
          </ac:picMkLst>
        </pc:picChg>
        <pc:picChg chg="mod">
          <ac:chgData name="Heidi Gourdon" userId="eddc78eb-16e7-4bb4-8601-2dd057693975" providerId="ADAL" clId="{5CC57BEC-C7A7-4DD3-B6B4-7B63E5199CC3}" dt="2023-04-27T09:45:55.647" v="334" actId="1076"/>
          <ac:picMkLst>
            <pc:docMk/>
            <pc:sldMk cId="3320781232" sldId="283"/>
            <ac:picMk id="18" creationId="{E2DF4960-E3CF-3595-8022-52450751C55F}"/>
          </ac:picMkLst>
        </pc:picChg>
        <pc:picChg chg="mod">
          <ac:chgData name="Heidi Gourdon" userId="eddc78eb-16e7-4bb4-8601-2dd057693975" providerId="ADAL" clId="{5CC57BEC-C7A7-4DD3-B6B4-7B63E5199CC3}" dt="2023-04-27T09:45:50.231" v="333" actId="1076"/>
          <ac:picMkLst>
            <pc:docMk/>
            <pc:sldMk cId="3320781232" sldId="283"/>
            <ac:picMk id="19" creationId="{8BB097E8-6B02-8F8E-BE35-AC42202D3309}"/>
          </ac:picMkLst>
        </pc:picChg>
        <pc:picChg chg="mod">
          <ac:chgData name="Heidi Gourdon" userId="eddc78eb-16e7-4bb4-8601-2dd057693975" providerId="ADAL" clId="{5CC57BEC-C7A7-4DD3-B6B4-7B63E5199CC3}" dt="2023-04-27T09:44:23.103" v="310" actId="1076"/>
          <ac:picMkLst>
            <pc:docMk/>
            <pc:sldMk cId="3320781232" sldId="283"/>
            <ac:picMk id="20" creationId="{567A211D-36EE-7A30-EAF8-2C5DFF824596}"/>
          </ac:picMkLst>
        </pc:picChg>
      </pc:sldChg>
      <pc:sldChg chg="modSp mod">
        <pc:chgData name="Heidi Gourdon" userId="eddc78eb-16e7-4bb4-8601-2dd057693975" providerId="ADAL" clId="{5CC57BEC-C7A7-4DD3-B6B4-7B63E5199CC3}" dt="2023-04-27T09:42:04.777" v="298" actId="1076"/>
        <pc:sldMkLst>
          <pc:docMk/>
          <pc:sldMk cId="356570038" sldId="284"/>
        </pc:sldMkLst>
        <pc:spChg chg="mod">
          <ac:chgData name="Heidi Gourdon" userId="eddc78eb-16e7-4bb4-8601-2dd057693975" providerId="ADAL" clId="{5CC57BEC-C7A7-4DD3-B6B4-7B63E5199CC3}" dt="2023-04-27T09:39:26.520" v="294" actId="14100"/>
          <ac:spMkLst>
            <pc:docMk/>
            <pc:sldMk cId="356570038" sldId="284"/>
            <ac:spMk id="2" creationId="{00000000-0000-0000-0000-000000000000}"/>
          </ac:spMkLst>
        </pc:spChg>
        <pc:spChg chg="mod">
          <ac:chgData name="Heidi Gourdon" userId="eddc78eb-16e7-4bb4-8601-2dd057693975" providerId="ADAL" clId="{5CC57BEC-C7A7-4DD3-B6B4-7B63E5199CC3}" dt="2023-04-27T09:42:04.777" v="298" actId="1076"/>
          <ac:spMkLst>
            <pc:docMk/>
            <pc:sldMk cId="356570038" sldId="284"/>
            <ac:spMk id="13" creationId="{5A7BB0FF-E6DD-76BF-C7F9-A69AD4833252}"/>
          </ac:spMkLst>
        </pc:spChg>
      </pc:sldChg>
      <pc:sldChg chg="addSp delSp modSp mod">
        <pc:chgData name="Heidi Gourdon" userId="eddc78eb-16e7-4bb4-8601-2dd057693975" providerId="ADAL" clId="{5CC57BEC-C7A7-4DD3-B6B4-7B63E5199CC3}" dt="2023-04-27T12:06:26.544" v="639"/>
        <pc:sldMkLst>
          <pc:docMk/>
          <pc:sldMk cId="4195501584" sldId="285"/>
        </pc:sldMkLst>
        <pc:spChg chg="mod">
          <ac:chgData name="Heidi Gourdon" userId="eddc78eb-16e7-4bb4-8601-2dd057693975" providerId="ADAL" clId="{5CC57BEC-C7A7-4DD3-B6B4-7B63E5199CC3}" dt="2023-04-27T10:02:58.783" v="572" actId="14100"/>
          <ac:spMkLst>
            <pc:docMk/>
            <pc:sldMk cId="4195501584" sldId="285"/>
            <ac:spMk id="2" creationId="{00000000-0000-0000-0000-000000000000}"/>
          </ac:spMkLst>
        </pc:spChg>
        <pc:spChg chg="add del mod ord">
          <ac:chgData name="Heidi Gourdon" userId="eddc78eb-16e7-4bb4-8601-2dd057693975" providerId="ADAL" clId="{5CC57BEC-C7A7-4DD3-B6B4-7B63E5199CC3}" dt="2023-04-27T12:06:26.544" v="639"/>
          <ac:spMkLst>
            <pc:docMk/>
            <pc:sldMk cId="4195501584" sldId="285"/>
            <ac:spMk id="7" creationId="{244A8CDA-9B95-0AD7-5951-F8E6A511D7A3}"/>
          </ac:spMkLst>
        </pc:spChg>
        <pc:spChg chg="mod">
          <ac:chgData name="Heidi Gourdon" userId="eddc78eb-16e7-4bb4-8601-2dd057693975" providerId="ADAL" clId="{5CC57BEC-C7A7-4DD3-B6B4-7B63E5199CC3}" dt="2023-04-27T10:03:07.571" v="573" actId="207"/>
          <ac:spMkLst>
            <pc:docMk/>
            <pc:sldMk cId="4195501584" sldId="285"/>
            <ac:spMk id="13" creationId="{212C4B5A-AB44-8F27-40DF-E263E835573B}"/>
          </ac:spMkLst>
        </pc:spChg>
        <pc:graphicFrameChg chg="mod">
          <ac:chgData name="Heidi Gourdon" userId="eddc78eb-16e7-4bb4-8601-2dd057693975" providerId="ADAL" clId="{5CC57BEC-C7A7-4DD3-B6B4-7B63E5199CC3}" dt="2023-04-27T10:04:06.813" v="580" actId="207"/>
          <ac:graphicFrameMkLst>
            <pc:docMk/>
            <pc:sldMk cId="4195501584" sldId="285"/>
            <ac:graphicFrameMk id="12" creationId="{0237FB77-59AD-811A-7462-B5D3683E45E0}"/>
          </ac:graphicFrameMkLst>
        </pc:graphicFrameChg>
        <pc:picChg chg="mod">
          <ac:chgData name="Heidi Gourdon" userId="eddc78eb-16e7-4bb4-8601-2dd057693975" providerId="ADAL" clId="{5CC57BEC-C7A7-4DD3-B6B4-7B63E5199CC3}" dt="2023-04-27T12:06:24.037" v="635" actId="1076"/>
          <ac:picMkLst>
            <pc:docMk/>
            <pc:sldMk cId="4195501584" sldId="285"/>
            <ac:picMk id="5" creationId="{34594BCA-309E-CFCC-24AC-114E1EBA3183}"/>
          </ac:picMkLst>
        </pc:picChg>
      </pc:sldChg>
      <pc:sldChg chg="addSp delSp modSp mod">
        <pc:chgData name="Heidi Gourdon" userId="eddc78eb-16e7-4bb4-8601-2dd057693975" providerId="ADAL" clId="{5CC57BEC-C7A7-4DD3-B6B4-7B63E5199CC3}" dt="2023-04-27T10:02:51.807" v="571" actId="1076"/>
        <pc:sldMkLst>
          <pc:docMk/>
          <pc:sldMk cId="3157202643" sldId="286"/>
        </pc:sldMkLst>
        <pc:spChg chg="mod">
          <ac:chgData name="Heidi Gourdon" userId="eddc78eb-16e7-4bb4-8601-2dd057693975" providerId="ADAL" clId="{5CC57BEC-C7A7-4DD3-B6B4-7B63E5199CC3}" dt="2023-04-27T09:49:19.027" v="362" actId="14100"/>
          <ac:spMkLst>
            <pc:docMk/>
            <pc:sldMk cId="3157202643" sldId="286"/>
            <ac:spMk id="2" creationId="{00000000-0000-0000-0000-000000000000}"/>
          </ac:spMkLst>
        </pc:spChg>
        <pc:spChg chg="add mod">
          <ac:chgData name="Heidi Gourdon" userId="eddc78eb-16e7-4bb4-8601-2dd057693975" providerId="ADAL" clId="{5CC57BEC-C7A7-4DD3-B6B4-7B63E5199CC3}" dt="2023-04-27T10:02:40.207" v="569" actId="1076"/>
          <ac:spMkLst>
            <pc:docMk/>
            <pc:sldMk cId="3157202643" sldId="286"/>
            <ac:spMk id="5" creationId="{9C69133B-B42D-587D-0A68-6FDC9462E01D}"/>
          </ac:spMkLst>
        </pc:spChg>
        <pc:spChg chg="add del mod">
          <ac:chgData name="Heidi Gourdon" userId="eddc78eb-16e7-4bb4-8601-2dd057693975" providerId="ADAL" clId="{5CC57BEC-C7A7-4DD3-B6B4-7B63E5199CC3}" dt="2023-04-27T10:02:44.591" v="570" actId="478"/>
          <ac:spMkLst>
            <pc:docMk/>
            <pc:sldMk cId="3157202643" sldId="286"/>
            <ac:spMk id="7" creationId="{8C1DA56A-C8F7-C44F-B5B4-EC054A3047CC}"/>
          </ac:spMkLst>
        </pc:spChg>
        <pc:spChg chg="add mod">
          <ac:chgData name="Heidi Gourdon" userId="eddc78eb-16e7-4bb4-8601-2dd057693975" providerId="ADAL" clId="{5CC57BEC-C7A7-4DD3-B6B4-7B63E5199CC3}" dt="2023-04-27T10:02:40.207" v="569" actId="1076"/>
          <ac:spMkLst>
            <pc:docMk/>
            <pc:sldMk cId="3157202643" sldId="286"/>
            <ac:spMk id="8" creationId="{8D163416-F3D5-2690-CE82-69CE0A487B89}"/>
          </ac:spMkLst>
        </pc:spChg>
        <pc:spChg chg="add mod">
          <ac:chgData name="Heidi Gourdon" userId="eddc78eb-16e7-4bb4-8601-2dd057693975" providerId="ADAL" clId="{5CC57BEC-C7A7-4DD3-B6B4-7B63E5199CC3}" dt="2023-04-27T10:02:40.207" v="569" actId="1076"/>
          <ac:spMkLst>
            <pc:docMk/>
            <pc:sldMk cId="3157202643" sldId="286"/>
            <ac:spMk id="9" creationId="{0137C647-D82C-BEBB-A20F-48E9D074C613}"/>
          </ac:spMkLst>
        </pc:spChg>
        <pc:spChg chg="add mod">
          <ac:chgData name="Heidi Gourdon" userId="eddc78eb-16e7-4bb4-8601-2dd057693975" providerId="ADAL" clId="{5CC57BEC-C7A7-4DD3-B6B4-7B63E5199CC3}" dt="2023-04-27T10:02:40.207" v="569" actId="1076"/>
          <ac:spMkLst>
            <pc:docMk/>
            <pc:sldMk cId="3157202643" sldId="286"/>
            <ac:spMk id="10" creationId="{4CD679D7-78EB-CBBF-5E16-67A6A8A646E0}"/>
          </ac:spMkLst>
        </pc:spChg>
        <pc:spChg chg="mod">
          <ac:chgData name="Heidi Gourdon" userId="eddc78eb-16e7-4bb4-8601-2dd057693975" providerId="ADAL" clId="{5CC57BEC-C7A7-4DD3-B6B4-7B63E5199CC3}" dt="2023-04-27T10:01:33.617" v="554"/>
          <ac:spMkLst>
            <pc:docMk/>
            <pc:sldMk cId="3157202643" sldId="286"/>
            <ac:spMk id="12" creationId="{2548A1B8-7417-3CD7-B9DA-D32CB330AA1F}"/>
          </ac:spMkLst>
        </pc:spChg>
        <pc:spChg chg="mod">
          <ac:chgData name="Heidi Gourdon" userId="eddc78eb-16e7-4bb4-8601-2dd057693975" providerId="ADAL" clId="{5CC57BEC-C7A7-4DD3-B6B4-7B63E5199CC3}" dt="2023-04-27T10:02:40.207" v="569" actId="1076"/>
          <ac:spMkLst>
            <pc:docMk/>
            <pc:sldMk cId="3157202643" sldId="286"/>
            <ac:spMk id="17" creationId="{D3D14722-45A1-E714-CC75-7D7E741AB36E}"/>
          </ac:spMkLst>
        </pc:spChg>
        <pc:spChg chg="del mod">
          <ac:chgData name="Heidi Gourdon" userId="eddc78eb-16e7-4bb4-8601-2dd057693975" providerId="ADAL" clId="{5CC57BEC-C7A7-4DD3-B6B4-7B63E5199CC3}" dt="2023-04-27T09:55:27.823" v="475" actId="478"/>
          <ac:spMkLst>
            <pc:docMk/>
            <pc:sldMk cId="3157202643" sldId="286"/>
            <ac:spMk id="26" creationId="{C2260211-D128-9CC9-0AD1-12E467256EAD}"/>
          </ac:spMkLst>
        </pc:spChg>
        <pc:spChg chg="mod">
          <ac:chgData name="Heidi Gourdon" userId="eddc78eb-16e7-4bb4-8601-2dd057693975" providerId="ADAL" clId="{5CC57BEC-C7A7-4DD3-B6B4-7B63E5199CC3}" dt="2023-04-27T10:02:40.207" v="569" actId="1076"/>
          <ac:spMkLst>
            <pc:docMk/>
            <pc:sldMk cId="3157202643" sldId="286"/>
            <ac:spMk id="35" creationId="{9779CFA8-8763-4445-565C-75FB4F044256}"/>
          </ac:spMkLst>
        </pc:spChg>
        <pc:spChg chg="del mod">
          <ac:chgData name="Heidi Gourdon" userId="eddc78eb-16e7-4bb4-8601-2dd057693975" providerId="ADAL" clId="{5CC57BEC-C7A7-4DD3-B6B4-7B63E5199CC3}" dt="2023-04-27T09:57:59.752" v="508" actId="478"/>
          <ac:spMkLst>
            <pc:docMk/>
            <pc:sldMk cId="3157202643" sldId="286"/>
            <ac:spMk id="36" creationId="{10B3ED46-CE61-16FD-7206-6C73D83764F5}"/>
          </ac:spMkLst>
        </pc:spChg>
        <pc:spChg chg="del mod">
          <ac:chgData name="Heidi Gourdon" userId="eddc78eb-16e7-4bb4-8601-2dd057693975" providerId="ADAL" clId="{5CC57BEC-C7A7-4DD3-B6B4-7B63E5199CC3}" dt="2023-04-27T09:58:12.335" v="514" actId="478"/>
          <ac:spMkLst>
            <pc:docMk/>
            <pc:sldMk cId="3157202643" sldId="286"/>
            <ac:spMk id="37" creationId="{BD50CBFE-51AF-AEC7-8241-6FD1B2471BAA}"/>
          </ac:spMkLst>
        </pc:spChg>
        <pc:spChg chg="del mod">
          <ac:chgData name="Heidi Gourdon" userId="eddc78eb-16e7-4bb4-8601-2dd057693975" providerId="ADAL" clId="{5CC57BEC-C7A7-4DD3-B6B4-7B63E5199CC3}" dt="2023-04-27T09:58:00.984" v="509" actId="478"/>
          <ac:spMkLst>
            <pc:docMk/>
            <pc:sldMk cId="3157202643" sldId="286"/>
            <ac:spMk id="38" creationId="{0CBFFC9D-2B34-B468-0B18-CAC2F1CA8748}"/>
          </ac:spMkLst>
        </pc:spChg>
        <pc:spChg chg="del mod">
          <ac:chgData name="Heidi Gourdon" userId="eddc78eb-16e7-4bb4-8601-2dd057693975" providerId="ADAL" clId="{5CC57BEC-C7A7-4DD3-B6B4-7B63E5199CC3}" dt="2023-04-27T09:58:35.062" v="523"/>
          <ac:spMkLst>
            <pc:docMk/>
            <pc:sldMk cId="3157202643" sldId="286"/>
            <ac:spMk id="39" creationId="{4B8139EE-5EAD-D125-7830-02A05CE8DC53}"/>
          </ac:spMkLst>
        </pc:spChg>
        <pc:spChg chg="del mod">
          <ac:chgData name="Heidi Gourdon" userId="eddc78eb-16e7-4bb4-8601-2dd057693975" providerId="ADAL" clId="{5CC57BEC-C7A7-4DD3-B6B4-7B63E5199CC3}" dt="2023-04-27T09:58:01.711" v="510" actId="478"/>
          <ac:spMkLst>
            <pc:docMk/>
            <pc:sldMk cId="3157202643" sldId="286"/>
            <ac:spMk id="40" creationId="{FDCEA4D0-455F-F5D5-910D-80856F858201}"/>
          </ac:spMkLst>
        </pc:spChg>
        <pc:spChg chg="mod">
          <ac:chgData name="Heidi Gourdon" userId="eddc78eb-16e7-4bb4-8601-2dd057693975" providerId="ADAL" clId="{5CC57BEC-C7A7-4DD3-B6B4-7B63E5199CC3}" dt="2023-04-27T10:02:40.207" v="569" actId="1076"/>
          <ac:spMkLst>
            <pc:docMk/>
            <pc:sldMk cId="3157202643" sldId="286"/>
            <ac:spMk id="49" creationId="{A3D51068-EC2F-AD3B-ACD8-24BEA04316B3}"/>
          </ac:spMkLst>
        </pc:spChg>
        <pc:spChg chg="del">
          <ac:chgData name="Heidi Gourdon" userId="eddc78eb-16e7-4bb4-8601-2dd057693975" providerId="ADAL" clId="{5CC57BEC-C7A7-4DD3-B6B4-7B63E5199CC3}" dt="2023-04-27T09:52:03.999" v="421" actId="478"/>
          <ac:spMkLst>
            <pc:docMk/>
            <pc:sldMk cId="3157202643" sldId="286"/>
            <ac:spMk id="55" creationId="{B6F2D679-C1A2-CFDB-D55F-1459205D0215}"/>
          </ac:spMkLst>
        </pc:spChg>
        <pc:spChg chg="mod">
          <ac:chgData name="Heidi Gourdon" userId="eddc78eb-16e7-4bb4-8601-2dd057693975" providerId="ADAL" clId="{5CC57BEC-C7A7-4DD3-B6B4-7B63E5199CC3}" dt="2023-04-27T09:53:36.303" v="449" actId="20577"/>
          <ac:spMkLst>
            <pc:docMk/>
            <pc:sldMk cId="3157202643" sldId="286"/>
            <ac:spMk id="58" creationId="{10AFCEB3-EDD0-994D-93C8-2B3278FD2E28}"/>
          </ac:spMkLst>
        </pc:spChg>
        <pc:spChg chg="del mod">
          <ac:chgData name="Heidi Gourdon" userId="eddc78eb-16e7-4bb4-8601-2dd057693975" providerId="ADAL" clId="{5CC57BEC-C7A7-4DD3-B6B4-7B63E5199CC3}" dt="2023-04-27T09:53:40.631" v="452" actId="478"/>
          <ac:spMkLst>
            <pc:docMk/>
            <pc:sldMk cId="3157202643" sldId="286"/>
            <ac:spMk id="60" creationId="{5488CF79-16F6-7E0B-B369-3138CE3FDAFC}"/>
          </ac:spMkLst>
        </pc:spChg>
        <pc:spChg chg="del mod">
          <ac:chgData name="Heidi Gourdon" userId="eddc78eb-16e7-4bb4-8601-2dd057693975" providerId="ADAL" clId="{5CC57BEC-C7A7-4DD3-B6B4-7B63E5199CC3}" dt="2023-04-27T09:52:02.650" v="420" actId="478"/>
          <ac:spMkLst>
            <pc:docMk/>
            <pc:sldMk cId="3157202643" sldId="286"/>
            <ac:spMk id="61" creationId="{82BE5DD3-63FD-3B7C-12BC-E284FB165775}"/>
          </ac:spMkLst>
        </pc:spChg>
        <pc:grpChg chg="mod">
          <ac:chgData name="Heidi Gourdon" userId="eddc78eb-16e7-4bb4-8601-2dd057693975" providerId="ADAL" clId="{5CC57BEC-C7A7-4DD3-B6B4-7B63E5199CC3}" dt="2023-04-27T09:58:24.175" v="519" actId="1076"/>
          <ac:grpSpMkLst>
            <pc:docMk/>
            <pc:sldMk cId="3157202643" sldId="286"/>
            <ac:grpSpMk id="3" creationId="{00000000-0000-0000-0000-000000000000}"/>
          </ac:grpSpMkLst>
        </pc:grpChg>
        <pc:grpChg chg="add mod">
          <ac:chgData name="Heidi Gourdon" userId="eddc78eb-16e7-4bb4-8601-2dd057693975" providerId="ADAL" clId="{5CC57BEC-C7A7-4DD3-B6B4-7B63E5199CC3}" dt="2023-04-27T10:02:40.207" v="569" actId="1076"/>
          <ac:grpSpMkLst>
            <pc:docMk/>
            <pc:sldMk cId="3157202643" sldId="286"/>
            <ac:grpSpMk id="11" creationId="{1ECB4A0C-E70D-B586-00EF-FA313A0A1B0C}"/>
          </ac:grpSpMkLst>
        </pc:grpChg>
        <pc:grpChg chg="mod">
          <ac:chgData name="Heidi Gourdon" userId="eddc78eb-16e7-4bb4-8601-2dd057693975" providerId="ADAL" clId="{5CC57BEC-C7A7-4DD3-B6B4-7B63E5199CC3}" dt="2023-04-27T10:02:51.807" v="571" actId="1076"/>
          <ac:grpSpMkLst>
            <pc:docMk/>
            <pc:sldMk cId="3157202643" sldId="286"/>
            <ac:grpSpMk id="23" creationId="{0267DBB0-FD07-4295-8588-9D300346BFAE}"/>
          </ac:grpSpMkLst>
        </pc:grpChg>
        <pc:grpChg chg="mod ord">
          <ac:chgData name="Heidi Gourdon" userId="eddc78eb-16e7-4bb4-8601-2dd057693975" providerId="ADAL" clId="{5CC57BEC-C7A7-4DD3-B6B4-7B63E5199CC3}" dt="2023-04-27T10:02:40.207" v="569" actId="1076"/>
          <ac:grpSpMkLst>
            <pc:docMk/>
            <pc:sldMk cId="3157202643" sldId="286"/>
            <ac:grpSpMk id="27" creationId="{B451F6F9-E7D1-6660-5573-0D200C3C197C}"/>
          </ac:grpSpMkLst>
        </pc:grpChg>
        <pc:grpChg chg="del mod">
          <ac:chgData name="Heidi Gourdon" userId="eddc78eb-16e7-4bb4-8601-2dd057693975" providerId="ADAL" clId="{5CC57BEC-C7A7-4DD3-B6B4-7B63E5199CC3}" dt="2023-04-27T09:56:10.554" v="482" actId="478"/>
          <ac:grpSpMkLst>
            <pc:docMk/>
            <pc:sldMk cId="3157202643" sldId="286"/>
            <ac:grpSpMk id="41" creationId="{02E92C59-C271-8ADB-C5FD-758FC1112E02}"/>
          </ac:grpSpMkLst>
        </pc:grpChg>
        <pc:grpChg chg="del">
          <ac:chgData name="Heidi Gourdon" userId="eddc78eb-16e7-4bb4-8601-2dd057693975" providerId="ADAL" clId="{5CC57BEC-C7A7-4DD3-B6B4-7B63E5199CC3}" dt="2023-04-27T09:53:38.480" v="450" actId="478"/>
          <ac:grpSpMkLst>
            <pc:docMk/>
            <pc:sldMk cId="3157202643" sldId="286"/>
            <ac:grpSpMk id="57" creationId="{F9E9ADD5-D315-7DC1-52E9-7F638099775F}"/>
          </ac:grpSpMkLst>
        </pc:grpChg>
        <pc:picChg chg="mod">
          <ac:chgData name="Heidi Gourdon" userId="eddc78eb-16e7-4bb4-8601-2dd057693975" providerId="ADAL" clId="{5CC57BEC-C7A7-4DD3-B6B4-7B63E5199CC3}" dt="2023-04-27T10:01:33.617" v="554"/>
          <ac:picMkLst>
            <pc:docMk/>
            <pc:sldMk cId="3157202643" sldId="286"/>
            <ac:picMk id="13" creationId="{DC1475B9-E527-3094-4468-FA4350015C09}"/>
          </ac:picMkLst>
        </pc:picChg>
        <pc:picChg chg="del">
          <ac:chgData name="Heidi Gourdon" userId="eddc78eb-16e7-4bb4-8601-2dd057693975" providerId="ADAL" clId="{5CC57BEC-C7A7-4DD3-B6B4-7B63E5199CC3}" dt="2023-04-27T09:51:55.995" v="417" actId="478"/>
          <ac:picMkLst>
            <pc:docMk/>
            <pc:sldMk cId="3157202643" sldId="286"/>
            <ac:picMk id="16" creationId="{467CA06B-0826-AE4A-B1CE-B8E76E338D67}"/>
          </ac:picMkLst>
        </pc:picChg>
        <pc:picChg chg="mod">
          <ac:chgData name="Heidi Gourdon" userId="eddc78eb-16e7-4bb4-8601-2dd057693975" providerId="ADAL" clId="{5CC57BEC-C7A7-4DD3-B6B4-7B63E5199CC3}" dt="2023-04-27T10:02:40.207" v="569" actId="1076"/>
          <ac:picMkLst>
            <pc:docMk/>
            <pc:sldMk cId="3157202643" sldId="286"/>
            <ac:picMk id="22" creationId="{8355DA50-16FE-828B-6548-917C98AD76C0}"/>
          </ac:picMkLst>
        </pc:picChg>
        <pc:picChg chg="mod">
          <ac:chgData name="Heidi Gourdon" userId="eddc78eb-16e7-4bb4-8601-2dd057693975" providerId="ADAL" clId="{5CC57BEC-C7A7-4DD3-B6B4-7B63E5199CC3}" dt="2023-04-27T10:02:40.207" v="569" actId="1076"/>
          <ac:picMkLst>
            <pc:docMk/>
            <pc:sldMk cId="3157202643" sldId="286"/>
            <ac:picMk id="47" creationId="{69F589B4-22EA-7C76-6B00-88C741AAE875}"/>
          </ac:picMkLst>
        </pc:picChg>
        <pc:picChg chg="del">
          <ac:chgData name="Heidi Gourdon" userId="eddc78eb-16e7-4bb4-8601-2dd057693975" providerId="ADAL" clId="{5CC57BEC-C7A7-4DD3-B6B4-7B63E5199CC3}" dt="2023-04-27T09:52:04.847" v="422" actId="478"/>
          <ac:picMkLst>
            <pc:docMk/>
            <pc:sldMk cId="3157202643" sldId="286"/>
            <ac:picMk id="50" creationId="{CC263D80-5083-014A-0DFC-9C30D86BD89E}"/>
          </ac:picMkLst>
        </pc:picChg>
      </pc:sldChg>
      <pc:sldChg chg="modSp mod">
        <pc:chgData name="Heidi Gourdon" userId="eddc78eb-16e7-4bb4-8601-2dd057693975" providerId="ADAL" clId="{5CC57BEC-C7A7-4DD3-B6B4-7B63E5199CC3}" dt="2023-04-27T12:30:50.864" v="738" actId="2711"/>
        <pc:sldMkLst>
          <pc:docMk/>
          <pc:sldMk cId="1103083373" sldId="287"/>
        </pc:sldMkLst>
        <pc:spChg chg="mod">
          <ac:chgData name="Heidi Gourdon" userId="eddc78eb-16e7-4bb4-8601-2dd057693975" providerId="ADAL" clId="{5CC57BEC-C7A7-4DD3-B6B4-7B63E5199CC3}" dt="2023-04-27T12:30:39.907" v="737" actId="14100"/>
          <ac:spMkLst>
            <pc:docMk/>
            <pc:sldMk cId="1103083373" sldId="287"/>
            <ac:spMk id="2" creationId="{00000000-0000-0000-0000-000000000000}"/>
          </ac:spMkLst>
        </pc:spChg>
        <pc:spChg chg="mod">
          <ac:chgData name="Heidi Gourdon" userId="eddc78eb-16e7-4bb4-8601-2dd057693975" providerId="ADAL" clId="{5CC57BEC-C7A7-4DD3-B6B4-7B63E5199CC3}" dt="2023-04-27T12:30:50.864" v="738" actId="2711"/>
          <ac:spMkLst>
            <pc:docMk/>
            <pc:sldMk cId="1103083373" sldId="287"/>
            <ac:spMk id="7" creationId="{2C253604-3249-D13E-68C3-D3212AEA9856}"/>
          </ac:spMkLst>
        </pc:spChg>
      </pc:sldChg>
      <pc:sldChg chg="modSp mod">
        <pc:chgData name="Heidi Gourdon" userId="eddc78eb-16e7-4bb4-8601-2dd057693975" providerId="ADAL" clId="{5CC57BEC-C7A7-4DD3-B6B4-7B63E5199CC3}" dt="2023-04-27T12:30:10.304" v="733" actId="20577"/>
        <pc:sldMkLst>
          <pc:docMk/>
          <pc:sldMk cId="3100672735" sldId="288"/>
        </pc:sldMkLst>
        <pc:spChg chg="mod">
          <ac:chgData name="Heidi Gourdon" userId="eddc78eb-16e7-4bb4-8601-2dd057693975" providerId="ADAL" clId="{5CC57BEC-C7A7-4DD3-B6B4-7B63E5199CC3}" dt="2023-04-27T12:29:03.268" v="725" actId="14100"/>
          <ac:spMkLst>
            <pc:docMk/>
            <pc:sldMk cId="3100672735" sldId="288"/>
            <ac:spMk id="2" creationId="{00000000-0000-0000-0000-000000000000}"/>
          </ac:spMkLst>
        </pc:spChg>
        <pc:spChg chg="mod">
          <ac:chgData name="Heidi Gourdon" userId="eddc78eb-16e7-4bb4-8601-2dd057693975" providerId="ADAL" clId="{5CC57BEC-C7A7-4DD3-B6B4-7B63E5199CC3}" dt="2023-04-27T12:29:53.395" v="732" actId="1076"/>
          <ac:spMkLst>
            <pc:docMk/>
            <pc:sldMk cId="3100672735" sldId="288"/>
            <ac:spMk id="7" creationId="{2C253604-3249-D13E-68C3-D3212AEA9856}"/>
          </ac:spMkLst>
        </pc:spChg>
        <pc:spChg chg="mod">
          <ac:chgData name="Heidi Gourdon" userId="eddc78eb-16e7-4bb4-8601-2dd057693975" providerId="ADAL" clId="{5CC57BEC-C7A7-4DD3-B6B4-7B63E5199CC3}" dt="2023-04-27T12:29:26.254" v="728" actId="403"/>
          <ac:spMkLst>
            <pc:docMk/>
            <pc:sldMk cId="3100672735" sldId="288"/>
            <ac:spMk id="11" creationId="{629D5CD5-DB65-8195-06F0-29A09C13E5DB}"/>
          </ac:spMkLst>
        </pc:spChg>
        <pc:spChg chg="mod">
          <ac:chgData name="Heidi Gourdon" userId="eddc78eb-16e7-4bb4-8601-2dd057693975" providerId="ADAL" clId="{5CC57BEC-C7A7-4DD3-B6B4-7B63E5199CC3}" dt="2023-04-27T12:30:10.304" v="733" actId="20577"/>
          <ac:spMkLst>
            <pc:docMk/>
            <pc:sldMk cId="3100672735" sldId="288"/>
            <ac:spMk id="15" creationId="{1F6856C9-E16B-9727-AEA1-9C7AE4DF3D5E}"/>
          </ac:spMkLst>
        </pc:spChg>
      </pc:sldChg>
      <pc:sldChg chg="addSp delSp modSp mod">
        <pc:chgData name="Heidi Gourdon" userId="eddc78eb-16e7-4bb4-8601-2dd057693975" providerId="ADAL" clId="{5CC57BEC-C7A7-4DD3-B6B4-7B63E5199CC3}" dt="2023-04-27T12:31:35.897" v="744" actId="113"/>
        <pc:sldMkLst>
          <pc:docMk/>
          <pc:sldMk cId="1345039765" sldId="289"/>
        </pc:sldMkLst>
        <pc:spChg chg="mod">
          <ac:chgData name="Heidi Gourdon" userId="eddc78eb-16e7-4bb4-8601-2dd057693975" providerId="ADAL" clId="{5CC57BEC-C7A7-4DD3-B6B4-7B63E5199CC3}" dt="2023-04-27T12:31:02.636" v="740" actId="14100"/>
          <ac:spMkLst>
            <pc:docMk/>
            <pc:sldMk cId="1345039765" sldId="289"/>
            <ac:spMk id="2" creationId="{00000000-0000-0000-0000-000000000000}"/>
          </ac:spMkLst>
        </pc:spChg>
        <pc:spChg chg="mod">
          <ac:chgData name="Heidi Gourdon" userId="eddc78eb-16e7-4bb4-8601-2dd057693975" providerId="ADAL" clId="{5CC57BEC-C7A7-4DD3-B6B4-7B63E5199CC3}" dt="2023-04-27T12:31:20.631" v="742" actId="113"/>
          <ac:spMkLst>
            <pc:docMk/>
            <pc:sldMk cId="1345039765" sldId="289"/>
            <ac:spMk id="5" creationId="{DC8DEA85-BADF-1318-E9D2-1465F0B465EB}"/>
          </ac:spMkLst>
        </pc:spChg>
        <pc:spChg chg="mod">
          <ac:chgData name="Heidi Gourdon" userId="eddc78eb-16e7-4bb4-8601-2dd057693975" providerId="ADAL" clId="{5CC57BEC-C7A7-4DD3-B6B4-7B63E5199CC3}" dt="2023-04-27T12:31:35.897" v="744" actId="113"/>
          <ac:spMkLst>
            <pc:docMk/>
            <pc:sldMk cId="1345039765" sldId="289"/>
            <ac:spMk id="9" creationId="{88F72BB9-59B8-59A9-4E69-6E2FF540E0AF}"/>
          </ac:spMkLst>
        </pc:spChg>
        <pc:picChg chg="add del">
          <ac:chgData name="Heidi Gourdon" userId="eddc78eb-16e7-4bb4-8601-2dd057693975" providerId="ADAL" clId="{5CC57BEC-C7A7-4DD3-B6B4-7B63E5199CC3}" dt="2023-04-27T12:30:25.710" v="735" actId="478"/>
          <ac:picMkLst>
            <pc:docMk/>
            <pc:sldMk cId="1345039765" sldId="289"/>
            <ac:picMk id="50" creationId="{CC263D80-5083-014A-0DFC-9C30D86BD89E}"/>
          </ac:picMkLst>
        </pc:picChg>
      </pc:sldChg>
      <pc:sldChg chg="modSp mod">
        <pc:chgData name="Heidi Gourdon" userId="eddc78eb-16e7-4bb4-8601-2dd057693975" providerId="ADAL" clId="{5CC57BEC-C7A7-4DD3-B6B4-7B63E5199CC3}" dt="2023-04-27T09:32:31.824" v="224" actId="1076"/>
        <pc:sldMkLst>
          <pc:docMk/>
          <pc:sldMk cId="3460018046" sldId="290"/>
        </pc:sldMkLst>
        <pc:spChg chg="mod">
          <ac:chgData name="Heidi Gourdon" userId="eddc78eb-16e7-4bb4-8601-2dd057693975" providerId="ADAL" clId="{5CC57BEC-C7A7-4DD3-B6B4-7B63E5199CC3}" dt="2023-04-27T09:31:21.408" v="220" actId="14100"/>
          <ac:spMkLst>
            <pc:docMk/>
            <pc:sldMk cId="3460018046" sldId="290"/>
            <ac:spMk id="2" creationId="{00000000-0000-0000-0000-000000000000}"/>
          </ac:spMkLst>
        </pc:spChg>
        <pc:spChg chg="mod">
          <ac:chgData name="Heidi Gourdon" userId="eddc78eb-16e7-4bb4-8601-2dd057693975" providerId="ADAL" clId="{5CC57BEC-C7A7-4DD3-B6B4-7B63E5199CC3}" dt="2023-04-27T09:32:29.808" v="223" actId="1076"/>
          <ac:spMkLst>
            <pc:docMk/>
            <pc:sldMk cId="3460018046" sldId="290"/>
            <ac:spMk id="7" creationId="{A6F853D2-7B8D-66CF-D79C-ACA45FFDBC38}"/>
          </ac:spMkLst>
        </pc:spChg>
        <pc:picChg chg="mod">
          <ac:chgData name="Heidi Gourdon" userId="eddc78eb-16e7-4bb4-8601-2dd057693975" providerId="ADAL" clId="{5CC57BEC-C7A7-4DD3-B6B4-7B63E5199CC3}" dt="2023-04-27T09:32:31.824" v="224" actId="1076"/>
          <ac:picMkLst>
            <pc:docMk/>
            <pc:sldMk cId="3460018046" sldId="290"/>
            <ac:picMk id="9" creationId="{00000000-0000-0000-0000-000000000000}"/>
          </ac:picMkLst>
        </pc:picChg>
      </pc:sldChg>
      <pc:sldChg chg="modSp mod">
        <pc:chgData name="Heidi Gourdon" userId="eddc78eb-16e7-4bb4-8601-2dd057693975" providerId="ADAL" clId="{5CC57BEC-C7A7-4DD3-B6B4-7B63E5199CC3}" dt="2023-04-27T09:38:14.293" v="279" actId="404"/>
        <pc:sldMkLst>
          <pc:docMk/>
          <pc:sldMk cId="1114342459" sldId="291"/>
        </pc:sldMkLst>
        <pc:spChg chg="mod">
          <ac:chgData name="Heidi Gourdon" userId="eddc78eb-16e7-4bb4-8601-2dd057693975" providerId="ADAL" clId="{5CC57BEC-C7A7-4DD3-B6B4-7B63E5199CC3}" dt="2023-04-27T09:37:52.616" v="275" actId="14100"/>
          <ac:spMkLst>
            <pc:docMk/>
            <pc:sldMk cId="1114342459" sldId="291"/>
            <ac:spMk id="2" creationId="{00000000-0000-0000-0000-000000000000}"/>
          </ac:spMkLst>
        </pc:spChg>
        <pc:spChg chg="mod">
          <ac:chgData name="Heidi Gourdon" userId="eddc78eb-16e7-4bb4-8601-2dd057693975" providerId="ADAL" clId="{5CC57BEC-C7A7-4DD3-B6B4-7B63E5199CC3}" dt="2023-04-27T09:38:09.406" v="278" actId="404"/>
          <ac:spMkLst>
            <pc:docMk/>
            <pc:sldMk cId="1114342459" sldId="291"/>
            <ac:spMk id="13" creationId="{7B516CB3-FB47-2F72-95AA-A0FBCDBCA4BB}"/>
          </ac:spMkLst>
        </pc:spChg>
        <pc:spChg chg="mod">
          <ac:chgData name="Heidi Gourdon" userId="eddc78eb-16e7-4bb4-8601-2dd057693975" providerId="ADAL" clId="{5CC57BEC-C7A7-4DD3-B6B4-7B63E5199CC3}" dt="2023-04-27T09:38:02.159" v="277" actId="1076"/>
          <ac:spMkLst>
            <pc:docMk/>
            <pc:sldMk cId="1114342459" sldId="291"/>
            <ac:spMk id="14" creationId="{00000000-0000-0000-0000-000000000000}"/>
          </ac:spMkLst>
        </pc:spChg>
        <pc:spChg chg="mod">
          <ac:chgData name="Heidi Gourdon" userId="eddc78eb-16e7-4bb4-8601-2dd057693975" providerId="ADAL" clId="{5CC57BEC-C7A7-4DD3-B6B4-7B63E5199CC3}" dt="2023-04-27T09:38:14.293" v="279" actId="404"/>
          <ac:spMkLst>
            <pc:docMk/>
            <pc:sldMk cId="1114342459" sldId="291"/>
            <ac:spMk id="15" creationId="{FBE73418-A499-3899-4874-6DE6A7413782}"/>
          </ac:spMkLst>
        </pc:spChg>
      </pc:sldChg>
      <pc:sldChg chg="modSp mod">
        <pc:chgData name="Heidi Gourdon" userId="eddc78eb-16e7-4bb4-8601-2dd057693975" providerId="ADAL" clId="{5CC57BEC-C7A7-4DD3-B6B4-7B63E5199CC3}" dt="2023-04-27T12:32:27.680" v="750" actId="113"/>
        <pc:sldMkLst>
          <pc:docMk/>
          <pc:sldMk cId="114226281" sldId="292"/>
        </pc:sldMkLst>
        <pc:spChg chg="mod">
          <ac:chgData name="Heidi Gourdon" userId="eddc78eb-16e7-4bb4-8601-2dd057693975" providerId="ADAL" clId="{5CC57BEC-C7A7-4DD3-B6B4-7B63E5199CC3}" dt="2023-04-27T12:31:45.691" v="746" actId="14100"/>
          <ac:spMkLst>
            <pc:docMk/>
            <pc:sldMk cId="114226281" sldId="292"/>
            <ac:spMk id="2" creationId="{00000000-0000-0000-0000-000000000000}"/>
          </ac:spMkLst>
        </pc:spChg>
        <pc:spChg chg="mod">
          <ac:chgData name="Heidi Gourdon" userId="eddc78eb-16e7-4bb4-8601-2dd057693975" providerId="ADAL" clId="{5CC57BEC-C7A7-4DD3-B6B4-7B63E5199CC3}" dt="2023-04-27T12:32:27.680" v="750" actId="113"/>
          <ac:spMkLst>
            <pc:docMk/>
            <pc:sldMk cId="114226281" sldId="292"/>
            <ac:spMk id="5" creationId="{DC8DEA85-BADF-1318-E9D2-1465F0B465EB}"/>
          </ac:spMkLst>
        </pc:spChg>
        <pc:spChg chg="mod">
          <ac:chgData name="Heidi Gourdon" userId="eddc78eb-16e7-4bb4-8601-2dd057693975" providerId="ADAL" clId="{5CC57BEC-C7A7-4DD3-B6B4-7B63E5199CC3}" dt="2023-04-27T12:31:54.144" v="747" actId="2711"/>
          <ac:spMkLst>
            <pc:docMk/>
            <pc:sldMk cId="114226281" sldId="292"/>
            <ac:spMk id="7" creationId="{2C253604-3249-D13E-68C3-D3212AEA9856}"/>
          </ac:spMkLst>
        </pc:spChg>
      </pc:sldChg>
      <pc:sldChg chg="addSp modSp mod">
        <pc:chgData name="Heidi Gourdon" userId="eddc78eb-16e7-4bb4-8601-2dd057693975" providerId="ADAL" clId="{5CC57BEC-C7A7-4DD3-B6B4-7B63E5199CC3}" dt="2023-04-27T12:22:35.755" v="664" actId="14100"/>
        <pc:sldMkLst>
          <pc:docMk/>
          <pc:sldMk cId="815449012" sldId="297"/>
        </pc:sldMkLst>
        <pc:spChg chg="mod">
          <ac:chgData name="Heidi Gourdon" userId="eddc78eb-16e7-4bb4-8601-2dd057693975" providerId="ADAL" clId="{5CC57BEC-C7A7-4DD3-B6B4-7B63E5199CC3}" dt="2023-04-27T12:22:35.755" v="664" actId="14100"/>
          <ac:spMkLst>
            <pc:docMk/>
            <pc:sldMk cId="815449012" sldId="297"/>
            <ac:spMk id="2" creationId="{00000000-0000-0000-0000-000000000000}"/>
          </ac:spMkLst>
        </pc:spChg>
        <pc:spChg chg="mod">
          <ac:chgData name="Heidi Gourdon" userId="eddc78eb-16e7-4bb4-8601-2dd057693975" providerId="ADAL" clId="{5CC57BEC-C7A7-4DD3-B6B4-7B63E5199CC3}" dt="2023-04-27T12:08:05.518" v="662" actId="1076"/>
          <ac:spMkLst>
            <pc:docMk/>
            <pc:sldMk cId="815449012" sldId="297"/>
            <ac:spMk id="5" creationId="{7ABF5368-A33E-F1EC-B805-3FBDC09BF3ED}"/>
          </ac:spMkLst>
        </pc:spChg>
        <pc:spChg chg="add mod">
          <ac:chgData name="Heidi Gourdon" userId="eddc78eb-16e7-4bb4-8601-2dd057693975" providerId="ADAL" clId="{5CC57BEC-C7A7-4DD3-B6B4-7B63E5199CC3}" dt="2023-04-27T12:08:05.518" v="662" actId="1076"/>
          <ac:spMkLst>
            <pc:docMk/>
            <pc:sldMk cId="815449012" sldId="297"/>
            <ac:spMk id="7" creationId="{168C07B0-1E27-12B7-0FF9-EE9F7C463927}"/>
          </ac:spMkLst>
        </pc:spChg>
        <pc:spChg chg="add mod">
          <ac:chgData name="Heidi Gourdon" userId="eddc78eb-16e7-4bb4-8601-2dd057693975" providerId="ADAL" clId="{5CC57BEC-C7A7-4DD3-B6B4-7B63E5199CC3}" dt="2023-04-27T12:08:05.518" v="662" actId="1076"/>
          <ac:spMkLst>
            <pc:docMk/>
            <pc:sldMk cId="815449012" sldId="297"/>
            <ac:spMk id="8" creationId="{864DCCC3-A2D3-AFC9-B767-6022D6486148}"/>
          </ac:spMkLst>
        </pc:spChg>
        <pc:spChg chg="mod">
          <ac:chgData name="Heidi Gourdon" userId="eddc78eb-16e7-4bb4-8601-2dd057693975" providerId="ADAL" clId="{5CC57BEC-C7A7-4DD3-B6B4-7B63E5199CC3}" dt="2023-04-27T12:08:05.518" v="662" actId="1076"/>
          <ac:spMkLst>
            <pc:docMk/>
            <pc:sldMk cId="815449012" sldId="297"/>
            <ac:spMk id="10" creationId="{A6475E9B-B703-8941-46C5-DEDD90C8DF81}"/>
          </ac:spMkLst>
        </pc:spChg>
        <pc:spChg chg="mod">
          <ac:chgData name="Heidi Gourdon" userId="eddc78eb-16e7-4bb4-8601-2dd057693975" providerId="ADAL" clId="{5CC57BEC-C7A7-4DD3-B6B4-7B63E5199CC3}" dt="2023-04-27T12:08:05.518" v="662" actId="1076"/>
          <ac:spMkLst>
            <pc:docMk/>
            <pc:sldMk cId="815449012" sldId="297"/>
            <ac:spMk id="13" creationId="{05EB6AA3-5137-7832-C069-D5172C49A1EA}"/>
          </ac:spMkLst>
        </pc:spChg>
        <pc:spChg chg="mod">
          <ac:chgData name="Heidi Gourdon" userId="eddc78eb-16e7-4bb4-8601-2dd057693975" providerId="ADAL" clId="{5CC57BEC-C7A7-4DD3-B6B4-7B63E5199CC3}" dt="2023-04-27T12:22:28.591" v="663" actId="113"/>
          <ac:spMkLst>
            <pc:docMk/>
            <pc:sldMk cId="815449012" sldId="297"/>
            <ac:spMk id="14" creationId="{00000000-0000-0000-0000-000000000000}"/>
          </ac:spMkLst>
        </pc:spChg>
        <pc:picChg chg="mod ord">
          <ac:chgData name="Heidi Gourdon" userId="eddc78eb-16e7-4bb4-8601-2dd057693975" providerId="ADAL" clId="{5CC57BEC-C7A7-4DD3-B6B4-7B63E5199CC3}" dt="2023-04-27T12:08:05.518" v="662" actId="1076"/>
          <ac:picMkLst>
            <pc:docMk/>
            <pc:sldMk cId="815449012" sldId="297"/>
            <ac:picMk id="11" creationId="{F3148C41-43DE-0A47-8964-89A78CC3770B}"/>
          </ac:picMkLst>
        </pc:picChg>
        <pc:picChg chg="mod ord">
          <ac:chgData name="Heidi Gourdon" userId="eddc78eb-16e7-4bb4-8601-2dd057693975" providerId="ADAL" clId="{5CC57BEC-C7A7-4DD3-B6B4-7B63E5199CC3}" dt="2023-04-27T12:08:05.518" v="662" actId="1076"/>
          <ac:picMkLst>
            <pc:docMk/>
            <pc:sldMk cId="815449012" sldId="297"/>
            <ac:picMk id="16" creationId="{2C1714F7-7926-88CC-96B3-DE5AC7484604}"/>
          </ac:picMkLst>
        </pc:picChg>
      </pc:sldChg>
      <pc:sldChg chg="addSp modSp mod">
        <pc:chgData name="Heidi Gourdon" userId="eddc78eb-16e7-4bb4-8601-2dd057693975" providerId="ADAL" clId="{5CC57BEC-C7A7-4DD3-B6B4-7B63E5199CC3}" dt="2023-04-27T12:24:44.544" v="690" actId="113"/>
        <pc:sldMkLst>
          <pc:docMk/>
          <pc:sldMk cId="4227089476" sldId="298"/>
        </pc:sldMkLst>
        <pc:spChg chg="mod">
          <ac:chgData name="Heidi Gourdon" userId="eddc78eb-16e7-4bb4-8601-2dd057693975" providerId="ADAL" clId="{5CC57BEC-C7A7-4DD3-B6B4-7B63E5199CC3}" dt="2023-04-27T12:22:47.828" v="666" actId="14100"/>
          <ac:spMkLst>
            <pc:docMk/>
            <pc:sldMk cId="4227089476" sldId="298"/>
            <ac:spMk id="2" creationId="{00000000-0000-0000-0000-000000000000}"/>
          </ac:spMkLst>
        </pc:spChg>
        <pc:spChg chg="add mod">
          <ac:chgData name="Heidi Gourdon" userId="eddc78eb-16e7-4bb4-8601-2dd057693975" providerId="ADAL" clId="{5CC57BEC-C7A7-4DD3-B6B4-7B63E5199CC3}" dt="2023-04-27T12:24:33.670" v="689" actId="1076"/>
          <ac:spMkLst>
            <pc:docMk/>
            <pc:sldMk cId="4227089476" sldId="298"/>
            <ac:spMk id="5" creationId="{3B0A4760-DD9B-B981-7EAC-E9B88624FD20}"/>
          </ac:spMkLst>
        </pc:spChg>
        <pc:spChg chg="mod">
          <ac:chgData name="Heidi Gourdon" userId="eddc78eb-16e7-4bb4-8601-2dd057693975" providerId="ADAL" clId="{5CC57BEC-C7A7-4DD3-B6B4-7B63E5199CC3}" dt="2023-04-27T12:24:44.544" v="690" actId="113"/>
          <ac:spMkLst>
            <pc:docMk/>
            <pc:sldMk cId="4227089476" sldId="298"/>
            <ac:spMk id="8" creationId="{1BF9544D-5D54-65A6-0E7B-C944070BA275}"/>
          </ac:spMkLst>
        </pc:spChg>
        <pc:spChg chg="mod">
          <ac:chgData name="Heidi Gourdon" userId="eddc78eb-16e7-4bb4-8601-2dd057693975" providerId="ADAL" clId="{5CC57BEC-C7A7-4DD3-B6B4-7B63E5199CC3}" dt="2023-04-27T12:24:24.356" v="688" actId="1076"/>
          <ac:spMkLst>
            <pc:docMk/>
            <pc:sldMk cId="4227089476" sldId="298"/>
            <ac:spMk id="10" creationId="{A6475E9B-B703-8941-46C5-DEDD90C8DF81}"/>
          </ac:spMkLst>
        </pc:spChg>
        <pc:spChg chg="mod">
          <ac:chgData name="Heidi Gourdon" userId="eddc78eb-16e7-4bb4-8601-2dd057693975" providerId="ADAL" clId="{5CC57BEC-C7A7-4DD3-B6B4-7B63E5199CC3}" dt="2023-04-27T12:22:43.852" v="665" actId="113"/>
          <ac:spMkLst>
            <pc:docMk/>
            <pc:sldMk cId="4227089476" sldId="298"/>
            <ac:spMk id="14" creationId="{00000000-0000-0000-0000-000000000000}"/>
          </ac:spMkLst>
        </pc:spChg>
        <pc:picChg chg="mod ord">
          <ac:chgData name="Heidi Gourdon" userId="eddc78eb-16e7-4bb4-8601-2dd057693975" providerId="ADAL" clId="{5CC57BEC-C7A7-4DD3-B6B4-7B63E5199CC3}" dt="2023-04-27T12:24:33.670" v="689" actId="1076"/>
          <ac:picMkLst>
            <pc:docMk/>
            <pc:sldMk cId="4227089476" sldId="298"/>
            <ac:picMk id="11" creationId="{F3148C41-43DE-0A47-8964-89A78CC3770B}"/>
          </ac:picMkLst>
        </pc:picChg>
      </pc:sldChg>
      <pc:sldChg chg="modSp mod">
        <pc:chgData name="Heidi Gourdon" userId="eddc78eb-16e7-4bb4-8601-2dd057693975" providerId="ADAL" clId="{5CC57BEC-C7A7-4DD3-B6B4-7B63E5199CC3}" dt="2023-04-27T12:25:51.654" v="699" actId="20577"/>
        <pc:sldMkLst>
          <pc:docMk/>
          <pc:sldMk cId="1513064519" sldId="299"/>
        </pc:sldMkLst>
        <pc:spChg chg="mod">
          <ac:chgData name="Heidi Gourdon" userId="eddc78eb-16e7-4bb4-8601-2dd057693975" providerId="ADAL" clId="{5CC57BEC-C7A7-4DD3-B6B4-7B63E5199CC3}" dt="2023-04-27T12:25:43.891" v="698" actId="14100"/>
          <ac:spMkLst>
            <pc:docMk/>
            <pc:sldMk cId="1513064519" sldId="299"/>
            <ac:spMk id="2" creationId="{00000000-0000-0000-0000-000000000000}"/>
          </ac:spMkLst>
        </pc:spChg>
        <pc:spChg chg="mod">
          <ac:chgData name="Heidi Gourdon" userId="eddc78eb-16e7-4bb4-8601-2dd057693975" providerId="ADAL" clId="{5CC57BEC-C7A7-4DD3-B6B4-7B63E5199CC3}" dt="2023-04-27T12:25:51.654" v="699" actId="20577"/>
          <ac:spMkLst>
            <pc:docMk/>
            <pc:sldMk cId="1513064519" sldId="299"/>
            <ac:spMk id="8" creationId="{1536731A-40B5-FD19-0B00-896E91ECC9D7}"/>
          </ac:spMkLst>
        </pc:spChg>
        <pc:spChg chg="mod">
          <ac:chgData name="Heidi Gourdon" userId="eddc78eb-16e7-4bb4-8601-2dd057693975" providerId="ADAL" clId="{5CC57BEC-C7A7-4DD3-B6B4-7B63E5199CC3}" dt="2023-04-27T12:25:31.679" v="697" actId="20577"/>
          <ac:spMkLst>
            <pc:docMk/>
            <pc:sldMk cId="1513064519" sldId="299"/>
            <ac:spMk id="14" creationId="{00000000-0000-0000-0000-000000000000}"/>
          </ac:spMkLst>
        </pc:spChg>
      </pc:sldChg>
      <pc:sldChg chg="modSp mod">
        <pc:chgData name="Heidi Gourdon" userId="eddc78eb-16e7-4bb4-8601-2dd057693975" providerId="ADAL" clId="{5CC57BEC-C7A7-4DD3-B6B4-7B63E5199CC3}" dt="2023-04-27T12:27:40.835" v="714" actId="20577"/>
        <pc:sldMkLst>
          <pc:docMk/>
          <pc:sldMk cId="3627932133" sldId="300"/>
        </pc:sldMkLst>
        <pc:spChg chg="mod">
          <ac:chgData name="Heidi Gourdon" userId="eddc78eb-16e7-4bb4-8601-2dd057693975" providerId="ADAL" clId="{5CC57BEC-C7A7-4DD3-B6B4-7B63E5199CC3}" dt="2023-04-27T12:26:14.411" v="700" actId="14100"/>
          <ac:spMkLst>
            <pc:docMk/>
            <pc:sldMk cId="3627932133" sldId="300"/>
            <ac:spMk id="2" creationId="{00000000-0000-0000-0000-000000000000}"/>
          </ac:spMkLst>
        </pc:spChg>
        <pc:spChg chg="mod">
          <ac:chgData name="Heidi Gourdon" userId="eddc78eb-16e7-4bb4-8601-2dd057693975" providerId="ADAL" clId="{5CC57BEC-C7A7-4DD3-B6B4-7B63E5199CC3}" dt="2023-04-27T12:27:40.835" v="714" actId="20577"/>
          <ac:spMkLst>
            <pc:docMk/>
            <pc:sldMk cId="3627932133" sldId="300"/>
            <ac:spMk id="9" creationId="{51474B6B-6D18-A8FA-AD69-70406350F66A}"/>
          </ac:spMkLst>
        </pc:spChg>
      </pc:sldChg>
      <pc:sldChg chg="modSp mod">
        <pc:chgData name="Heidi Gourdon" userId="eddc78eb-16e7-4bb4-8601-2dd057693975" providerId="ADAL" clId="{5CC57BEC-C7A7-4DD3-B6B4-7B63E5199CC3}" dt="2023-04-27T12:27:10.106" v="708" actId="1076"/>
        <pc:sldMkLst>
          <pc:docMk/>
          <pc:sldMk cId="952239142" sldId="301"/>
        </pc:sldMkLst>
        <pc:spChg chg="mod">
          <ac:chgData name="Heidi Gourdon" userId="eddc78eb-16e7-4bb4-8601-2dd057693975" providerId="ADAL" clId="{5CC57BEC-C7A7-4DD3-B6B4-7B63E5199CC3}" dt="2023-04-27T12:26:41.767" v="705" actId="14100"/>
          <ac:spMkLst>
            <pc:docMk/>
            <pc:sldMk cId="952239142" sldId="301"/>
            <ac:spMk id="2" creationId="{00000000-0000-0000-0000-000000000000}"/>
          </ac:spMkLst>
        </pc:spChg>
        <pc:spChg chg="mod">
          <ac:chgData name="Heidi Gourdon" userId="eddc78eb-16e7-4bb4-8601-2dd057693975" providerId="ADAL" clId="{5CC57BEC-C7A7-4DD3-B6B4-7B63E5199CC3}" dt="2023-04-27T12:27:10.106" v="708" actId="1076"/>
          <ac:spMkLst>
            <pc:docMk/>
            <pc:sldMk cId="952239142" sldId="301"/>
            <ac:spMk id="9" creationId="{F6C31990-E188-5779-5CCB-4B4C8DA22D34}"/>
          </ac:spMkLst>
        </pc:spChg>
        <pc:spChg chg="mod">
          <ac:chgData name="Heidi Gourdon" userId="eddc78eb-16e7-4bb4-8601-2dd057693975" providerId="ADAL" clId="{5CC57BEC-C7A7-4DD3-B6B4-7B63E5199CC3}" dt="2023-04-27T12:26:35.781" v="704" actId="20577"/>
          <ac:spMkLst>
            <pc:docMk/>
            <pc:sldMk cId="952239142" sldId="301"/>
            <ac:spMk id="14" creationId="{00000000-0000-0000-0000-000000000000}"/>
          </ac:spMkLst>
        </pc:spChg>
      </pc:sldChg>
      <pc:sldChg chg="modSp mod">
        <pc:chgData name="Heidi Gourdon" userId="eddc78eb-16e7-4bb4-8601-2dd057693975" providerId="ADAL" clId="{5CC57BEC-C7A7-4DD3-B6B4-7B63E5199CC3}" dt="2023-04-27T12:27:32.100" v="712" actId="20577"/>
        <pc:sldMkLst>
          <pc:docMk/>
          <pc:sldMk cId="1524577391" sldId="302"/>
        </pc:sldMkLst>
        <pc:spChg chg="mod">
          <ac:chgData name="Heidi Gourdon" userId="eddc78eb-16e7-4bb4-8601-2dd057693975" providerId="ADAL" clId="{5CC57BEC-C7A7-4DD3-B6B4-7B63E5199CC3}" dt="2023-04-27T12:27:21.195" v="709" actId="14100"/>
          <ac:spMkLst>
            <pc:docMk/>
            <pc:sldMk cId="1524577391" sldId="302"/>
            <ac:spMk id="2" creationId="{00000000-0000-0000-0000-000000000000}"/>
          </ac:spMkLst>
        </pc:spChg>
        <pc:spChg chg="mod">
          <ac:chgData name="Heidi Gourdon" userId="eddc78eb-16e7-4bb4-8601-2dd057693975" providerId="ADAL" clId="{5CC57BEC-C7A7-4DD3-B6B4-7B63E5199CC3}" dt="2023-04-27T12:27:32.100" v="712" actId="20577"/>
          <ac:spMkLst>
            <pc:docMk/>
            <pc:sldMk cId="1524577391" sldId="302"/>
            <ac:spMk id="9" creationId="{5F9A8251-DB88-3A55-C6E8-56B41F26A238}"/>
          </ac:spMkLst>
        </pc:spChg>
      </pc:sldChg>
      <pc:sldChg chg="modSp mod">
        <pc:chgData name="Heidi Gourdon" userId="eddc78eb-16e7-4bb4-8601-2dd057693975" providerId="ADAL" clId="{5CC57BEC-C7A7-4DD3-B6B4-7B63E5199CC3}" dt="2023-04-27T12:28:17.900" v="717" actId="14100"/>
        <pc:sldMkLst>
          <pc:docMk/>
          <pc:sldMk cId="3533904569" sldId="304"/>
        </pc:sldMkLst>
        <pc:spChg chg="mod">
          <ac:chgData name="Heidi Gourdon" userId="eddc78eb-16e7-4bb4-8601-2dd057693975" providerId="ADAL" clId="{5CC57BEC-C7A7-4DD3-B6B4-7B63E5199CC3}" dt="2023-04-27T12:28:17.900" v="717" actId="14100"/>
          <ac:spMkLst>
            <pc:docMk/>
            <pc:sldMk cId="3533904569" sldId="304"/>
            <ac:spMk id="2" creationId="{00000000-0000-0000-0000-000000000000}"/>
          </ac:spMkLst>
        </pc:spChg>
      </pc:sldChg>
      <pc:sldChg chg="modSp mod">
        <pc:chgData name="Heidi Gourdon" userId="eddc78eb-16e7-4bb4-8601-2dd057693975" providerId="ADAL" clId="{5CC57BEC-C7A7-4DD3-B6B4-7B63E5199CC3}" dt="2023-04-27T12:28:54.736" v="723" actId="113"/>
        <pc:sldMkLst>
          <pc:docMk/>
          <pc:sldMk cId="3275635967" sldId="305"/>
        </pc:sldMkLst>
        <pc:spChg chg="mod">
          <ac:chgData name="Heidi Gourdon" userId="eddc78eb-16e7-4bb4-8601-2dd057693975" providerId="ADAL" clId="{5CC57BEC-C7A7-4DD3-B6B4-7B63E5199CC3}" dt="2023-04-27T12:28:26.429" v="718" actId="14100"/>
          <ac:spMkLst>
            <pc:docMk/>
            <pc:sldMk cId="3275635967" sldId="305"/>
            <ac:spMk id="2" creationId="{00000000-0000-0000-0000-000000000000}"/>
          </ac:spMkLst>
        </pc:spChg>
        <pc:spChg chg="mod">
          <ac:chgData name="Heidi Gourdon" userId="eddc78eb-16e7-4bb4-8601-2dd057693975" providerId="ADAL" clId="{5CC57BEC-C7A7-4DD3-B6B4-7B63E5199CC3}" dt="2023-04-27T12:28:54.736" v="723" actId="113"/>
          <ac:spMkLst>
            <pc:docMk/>
            <pc:sldMk cId="3275635967" sldId="305"/>
            <ac:spMk id="9" creationId="{BD1F4EDC-8731-4C47-E3CC-8802C646E273}"/>
          </ac:spMkLst>
        </pc:spChg>
      </pc:sldChg>
      <pc:sldChg chg="modSp mod">
        <pc:chgData name="Heidi Gourdon" userId="eddc78eb-16e7-4bb4-8601-2dd057693975" providerId="ADAL" clId="{5CC57BEC-C7A7-4DD3-B6B4-7B63E5199CC3}" dt="2023-04-27T12:34:52.141" v="773" actId="1076"/>
        <pc:sldMkLst>
          <pc:docMk/>
          <pc:sldMk cId="3664201171" sldId="306"/>
        </pc:sldMkLst>
        <pc:spChg chg="mod">
          <ac:chgData name="Heidi Gourdon" userId="eddc78eb-16e7-4bb4-8601-2dd057693975" providerId="ADAL" clId="{5CC57BEC-C7A7-4DD3-B6B4-7B63E5199CC3}" dt="2023-04-27T12:34:40.922" v="772" actId="14100"/>
          <ac:spMkLst>
            <pc:docMk/>
            <pc:sldMk cId="3664201171" sldId="306"/>
            <ac:spMk id="2" creationId="{00000000-0000-0000-0000-000000000000}"/>
          </ac:spMkLst>
        </pc:spChg>
        <pc:spChg chg="mod">
          <ac:chgData name="Heidi Gourdon" userId="eddc78eb-16e7-4bb4-8601-2dd057693975" providerId="ADAL" clId="{5CC57BEC-C7A7-4DD3-B6B4-7B63E5199CC3}" dt="2023-04-27T12:34:52.141" v="773" actId="1076"/>
          <ac:spMkLst>
            <pc:docMk/>
            <pc:sldMk cId="3664201171" sldId="306"/>
            <ac:spMk id="5" creationId="{7ABF5368-A33E-F1EC-B805-3FBDC09BF3ED}"/>
          </ac:spMkLst>
        </pc:spChg>
        <pc:spChg chg="mod">
          <ac:chgData name="Heidi Gourdon" userId="eddc78eb-16e7-4bb4-8601-2dd057693975" providerId="ADAL" clId="{5CC57BEC-C7A7-4DD3-B6B4-7B63E5199CC3}" dt="2023-04-27T12:34:52.141" v="773" actId="1076"/>
          <ac:spMkLst>
            <pc:docMk/>
            <pc:sldMk cId="3664201171" sldId="306"/>
            <ac:spMk id="8" creationId="{1E53E2A1-E2FA-B83D-1CB3-96CC2C383BFA}"/>
          </ac:spMkLst>
        </pc:spChg>
        <pc:spChg chg="mod">
          <ac:chgData name="Heidi Gourdon" userId="eddc78eb-16e7-4bb4-8601-2dd057693975" providerId="ADAL" clId="{5CC57BEC-C7A7-4DD3-B6B4-7B63E5199CC3}" dt="2023-04-27T12:34:52.141" v="773" actId="1076"/>
          <ac:spMkLst>
            <pc:docMk/>
            <pc:sldMk cId="3664201171" sldId="306"/>
            <ac:spMk id="10" creationId="{A6475E9B-B703-8941-46C5-DEDD90C8DF81}"/>
          </ac:spMkLst>
        </pc:spChg>
        <pc:spChg chg="mod">
          <ac:chgData name="Heidi Gourdon" userId="eddc78eb-16e7-4bb4-8601-2dd057693975" providerId="ADAL" clId="{5CC57BEC-C7A7-4DD3-B6B4-7B63E5199CC3}" dt="2023-04-27T12:34:52.141" v="773" actId="1076"/>
          <ac:spMkLst>
            <pc:docMk/>
            <pc:sldMk cId="3664201171" sldId="306"/>
            <ac:spMk id="13" creationId="{05EB6AA3-5137-7832-C069-D5172C49A1EA}"/>
          </ac:spMkLst>
        </pc:spChg>
        <pc:picChg chg="mod">
          <ac:chgData name="Heidi Gourdon" userId="eddc78eb-16e7-4bb4-8601-2dd057693975" providerId="ADAL" clId="{5CC57BEC-C7A7-4DD3-B6B4-7B63E5199CC3}" dt="2023-04-27T12:34:52.141" v="773" actId="1076"/>
          <ac:picMkLst>
            <pc:docMk/>
            <pc:sldMk cId="3664201171" sldId="306"/>
            <ac:picMk id="7" creationId="{00000000-0000-0000-0000-000000000000}"/>
          </ac:picMkLst>
        </pc:picChg>
        <pc:picChg chg="mod">
          <ac:chgData name="Heidi Gourdon" userId="eddc78eb-16e7-4bb4-8601-2dd057693975" providerId="ADAL" clId="{5CC57BEC-C7A7-4DD3-B6B4-7B63E5199CC3}" dt="2023-04-27T12:34:52.141" v="773" actId="1076"/>
          <ac:picMkLst>
            <pc:docMk/>
            <pc:sldMk cId="3664201171" sldId="306"/>
            <ac:picMk id="9" creationId="{00000000-0000-0000-0000-000000000000}"/>
          </ac:picMkLst>
        </pc:picChg>
        <pc:picChg chg="mod">
          <ac:chgData name="Heidi Gourdon" userId="eddc78eb-16e7-4bb4-8601-2dd057693975" providerId="ADAL" clId="{5CC57BEC-C7A7-4DD3-B6B4-7B63E5199CC3}" dt="2023-04-27T12:34:52.141" v="773" actId="1076"/>
          <ac:picMkLst>
            <pc:docMk/>
            <pc:sldMk cId="3664201171" sldId="306"/>
            <ac:picMk id="12" creationId="{D60555E9-3B54-B139-7DCC-9468406F47B7}"/>
          </ac:picMkLst>
        </pc:picChg>
      </pc:sldChg>
      <pc:sldChg chg="addSp modSp mod">
        <pc:chgData name="Heidi Gourdon" userId="eddc78eb-16e7-4bb4-8601-2dd057693975" providerId="ADAL" clId="{5CC57BEC-C7A7-4DD3-B6B4-7B63E5199CC3}" dt="2023-04-27T12:36:35.467" v="811" actId="14100"/>
        <pc:sldMkLst>
          <pc:docMk/>
          <pc:sldMk cId="729938339" sldId="307"/>
        </pc:sldMkLst>
        <pc:spChg chg="mod">
          <ac:chgData name="Heidi Gourdon" userId="eddc78eb-16e7-4bb4-8601-2dd057693975" providerId="ADAL" clId="{5CC57BEC-C7A7-4DD3-B6B4-7B63E5199CC3}" dt="2023-04-27T12:36:35.467" v="811" actId="14100"/>
          <ac:spMkLst>
            <pc:docMk/>
            <pc:sldMk cId="729938339" sldId="307"/>
            <ac:spMk id="2" creationId="{00000000-0000-0000-0000-000000000000}"/>
          </ac:spMkLst>
        </pc:spChg>
        <pc:spChg chg="mod">
          <ac:chgData name="Heidi Gourdon" userId="eddc78eb-16e7-4bb4-8601-2dd057693975" providerId="ADAL" clId="{5CC57BEC-C7A7-4DD3-B6B4-7B63E5199CC3}" dt="2023-04-27T12:36:07.635" v="806" actId="1076"/>
          <ac:spMkLst>
            <pc:docMk/>
            <pc:sldMk cId="729938339" sldId="307"/>
            <ac:spMk id="5" creationId="{FAAC6B84-19DC-69F6-DFF9-D9FA5D92AB26}"/>
          </ac:spMkLst>
        </pc:spChg>
        <pc:picChg chg="add mod">
          <ac:chgData name="Heidi Gourdon" userId="eddc78eb-16e7-4bb4-8601-2dd057693975" providerId="ADAL" clId="{5CC57BEC-C7A7-4DD3-B6B4-7B63E5199CC3}" dt="2023-04-27T12:36:26.004" v="809" actId="1076"/>
          <ac:picMkLst>
            <pc:docMk/>
            <pc:sldMk cId="729938339" sldId="307"/>
            <ac:picMk id="7" creationId="{A66604BF-4385-B408-6D61-AB0506448224}"/>
          </ac:picMkLst>
        </pc:picChg>
        <pc:picChg chg="add mod">
          <ac:chgData name="Heidi Gourdon" userId="eddc78eb-16e7-4bb4-8601-2dd057693975" providerId="ADAL" clId="{5CC57BEC-C7A7-4DD3-B6B4-7B63E5199CC3}" dt="2023-04-27T12:36:30.251" v="810" actId="1076"/>
          <ac:picMkLst>
            <pc:docMk/>
            <pc:sldMk cId="729938339" sldId="307"/>
            <ac:picMk id="8" creationId="{B5A4D46D-8E5B-51F7-DAD4-B5CEFF5E021B}"/>
          </ac:picMkLst>
        </pc:picChg>
      </pc:sldChg>
      <pc:sldChg chg="modSp mod">
        <pc:chgData name="Heidi Gourdon" userId="eddc78eb-16e7-4bb4-8601-2dd057693975" providerId="ADAL" clId="{5CC57BEC-C7A7-4DD3-B6B4-7B63E5199CC3}" dt="2023-04-27T09:47:53.029" v="356" actId="113"/>
        <pc:sldMkLst>
          <pc:docMk/>
          <pc:sldMk cId="3096700252" sldId="308"/>
        </pc:sldMkLst>
        <pc:spChg chg="mod">
          <ac:chgData name="Heidi Gourdon" userId="eddc78eb-16e7-4bb4-8601-2dd057693975" providerId="ADAL" clId="{5CC57BEC-C7A7-4DD3-B6B4-7B63E5199CC3}" dt="2023-04-27T09:46:41.080" v="342" actId="1076"/>
          <ac:spMkLst>
            <pc:docMk/>
            <pc:sldMk cId="3096700252" sldId="308"/>
            <ac:spMk id="2" creationId="{00000000-0000-0000-0000-000000000000}"/>
          </ac:spMkLst>
        </pc:spChg>
        <pc:spChg chg="mod ord">
          <ac:chgData name="Heidi Gourdon" userId="eddc78eb-16e7-4bb4-8601-2dd057693975" providerId="ADAL" clId="{5CC57BEC-C7A7-4DD3-B6B4-7B63E5199CC3}" dt="2023-04-27T09:47:53.029" v="356" actId="113"/>
          <ac:spMkLst>
            <pc:docMk/>
            <pc:sldMk cId="3096700252" sldId="308"/>
            <ac:spMk id="13" creationId="{5A7BB0FF-E6DD-76BF-C7F9-A69AD4833252}"/>
          </ac:spMkLst>
        </pc:spChg>
      </pc:sldChg>
      <pc:sldChg chg="modSp mod">
        <pc:chgData name="Heidi Gourdon" userId="eddc78eb-16e7-4bb4-8601-2dd057693975" providerId="ADAL" clId="{5CC57BEC-C7A7-4DD3-B6B4-7B63E5199CC3}" dt="2023-04-27T09:20:00.353" v="76" actId="1076"/>
        <pc:sldMkLst>
          <pc:docMk/>
          <pc:sldMk cId="0" sldId="309"/>
        </pc:sldMkLst>
        <pc:spChg chg="mod">
          <ac:chgData name="Heidi Gourdon" userId="eddc78eb-16e7-4bb4-8601-2dd057693975" providerId="ADAL" clId="{5CC57BEC-C7A7-4DD3-B6B4-7B63E5199CC3}" dt="2023-04-27T09:18:54.065" v="60" actId="14100"/>
          <ac:spMkLst>
            <pc:docMk/>
            <pc:sldMk cId="0" sldId="309"/>
            <ac:spMk id="2" creationId="{00000000-0000-0000-0000-000000000000}"/>
          </ac:spMkLst>
        </pc:spChg>
        <pc:spChg chg="mod">
          <ac:chgData name="Heidi Gourdon" userId="eddc78eb-16e7-4bb4-8601-2dd057693975" providerId="ADAL" clId="{5CC57BEC-C7A7-4DD3-B6B4-7B63E5199CC3}" dt="2023-04-27T09:20:00.353" v="76" actId="1076"/>
          <ac:spMkLst>
            <pc:docMk/>
            <pc:sldMk cId="0" sldId="309"/>
            <ac:spMk id="5" creationId="{6FA72673-02F0-D530-EBA1-FBF232A7E2A5}"/>
          </ac:spMkLst>
        </pc:spChg>
        <pc:spChg chg="mod">
          <ac:chgData name="Heidi Gourdon" userId="eddc78eb-16e7-4bb4-8601-2dd057693975" providerId="ADAL" clId="{5CC57BEC-C7A7-4DD3-B6B4-7B63E5199CC3}" dt="2023-04-27T09:20:00.353" v="76" actId="1076"/>
          <ac:spMkLst>
            <pc:docMk/>
            <pc:sldMk cId="0" sldId="309"/>
            <ac:spMk id="10" creationId="{D0A95B5F-657F-2FF0-7CB1-BC78D21DA656}"/>
          </ac:spMkLst>
        </pc:spChg>
        <pc:spChg chg="mod">
          <ac:chgData name="Heidi Gourdon" userId="eddc78eb-16e7-4bb4-8601-2dd057693975" providerId="ADAL" clId="{5CC57BEC-C7A7-4DD3-B6B4-7B63E5199CC3}" dt="2023-04-27T09:20:00.353" v="76" actId="1076"/>
          <ac:spMkLst>
            <pc:docMk/>
            <pc:sldMk cId="0" sldId="309"/>
            <ac:spMk id="12" creationId="{FBE2D4DA-A341-5D61-21F5-306FD9270CE4}"/>
          </ac:spMkLst>
        </pc:spChg>
        <pc:spChg chg="mod">
          <ac:chgData name="Heidi Gourdon" userId="eddc78eb-16e7-4bb4-8601-2dd057693975" providerId="ADAL" clId="{5CC57BEC-C7A7-4DD3-B6B4-7B63E5199CC3}" dt="2023-04-27T09:20:00.353" v="76" actId="1076"/>
          <ac:spMkLst>
            <pc:docMk/>
            <pc:sldMk cId="0" sldId="309"/>
            <ac:spMk id="13" creationId="{5AF67236-D6BD-948E-B08C-89238545F224}"/>
          </ac:spMkLst>
        </pc:spChg>
        <pc:picChg chg="mod">
          <ac:chgData name="Heidi Gourdon" userId="eddc78eb-16e7-4bb4-8601-2dd057693975" providerId="ADAL" clId="{5CC57BEC-C7A7-4DD3-B6B4-7B63E5199CC3}" dt="2023-04-27T09:20:00.353" v="76" actId="1076"/>
          <ac:picMkLst>
            <pc:docMk/>
            <pc:sldMk cId="0" sldId="309"/>
            <ac:picMk id="7" creationId="{A9147264-7B9B-6455-C283-46C85B33B109}"/>
          </ac:picMkLst>
        </pc:picChg>
        <pc:picChg chg="mod">
          <ac:chgData name="Heidi Gourdon" userId="eddc78eb-16e7-4bb4-8601-2dd057693975" providerId="ADAL" clId="{5CC57BEC-C7A7-4DD3-B6B4-7B63E5199CC3}" dt="2023-04-27T09:20:00.353" v="76" actId="1076"/>
          <ac:picMkLst>
            <pc:docMk/>
            <pc:sldMk cId="0" sldId="309"/>
            <ac:picMk id="8" creationId="{00000000-0000-0000-0000-000000000000}"/>
          </ac:picMkLst>
        </pc:picChg>
        <pc:picChg chg="mod">
          <ac:chgData name="Heidi Gourdon" userId="eddc78eb-16e7-4bb4-8601-2dd057693975" providerId="ADAL" clId="{5CC57BEC-C7A7-4DD3-B6B4-7B63E5199CC3}" dt="2023-04-27T09:20:00.353" v="76" actId="1076"/>
          <ac:picMkLst>
            <pc:docMk/>
            <pc:sldMk cId="0" sldId="309"/>
            <ac:picMk id="9" creationId="{00000000-0000-0000-0000-000000000000}"/>
          </ac:picMkLst>
        </pc:picChg>
        <pc:picChg chg="mod">
          <ac:chgData name="Heidi Gourdon" userId="eddc78eb-16e7-4bb4-8601-2dd057693975" providerId="ADAL" clId="{5CC57BEC-C7A7-4DD3-B6B4-7B63E5199CC3}" dt="2023-04-27T09:20:00.353" v="76" actId="1076"/>
          <ac:picMkLst>
            <pc:docMk/>
            <pc:sldMk cId="0" sldId="309"/>
            <ac:picMk id="11" creationId="{00000000-0000-0000-0000-000000000000}"/>
          </ac:picMkLst>
        </pc:picChg>
      </pc:sldChg>
      <pc:sldChg chg="modSp mod">
        <pc:chgData name="Heidi Gourdon" userId="eddc78eb-16e7-4bb4-8601-2dd057693975" providerId="ADAL" clId="{5CC57BEC-C7A7-4DD3-B6B4-7B63E5199CC3}" dt="2023-04-27T12:38:10.449" v="817" actId="207"/>
        <pc:sldMkLst>
          <pc:docMk/>
          <pc:sldMk cId="0" sldId="310"/>
        </pc:sldMkLst>
        <pc:spChg chg="mod">
          <ac:chgData name="Heidi Gourdon" userId="eddc78eb-16e7-4bb4-8601-2dd057693975" providerId="ADAL" clId="{5CC57BEC-C7A7-4DD3-B6B4-7B63E5199CC3}" dt="2023-04-27T12:38:10.449" v="817" actId="207"/>
          <ac:spMkLst>
            <pc:docMk/>
            <pc:sldMk cId="0" sldId="310"/>
            <ac:spMk id="108" creationId="{00000000-0000-0000-0000-000000000000}"/>
          </ac:spMkLst>
        </pc:spChg>
      </pc:sldChg>
      <pc:sldChg chg="delSp modSp add mod">
        <pc:chgData name="Heidi Gourdon" userId="eddc78eb-16e7-4bb4-8601-2dd057693975" providerId="ADAL" clId="{5CC57BEC-C7A7-4DD3-B6B4-7B63E5199CC3}" dt="2023-04-27T09:25:40.616" v="153" actId="1076"/>
        <pc:sldMkLst>
          <pc:docMk/>
          <pc:sldMk cId="2477946498" sldId="311"/>
        </pc:sldMkLst>
        <pc:spChg chg="del">
          <ac:chgData name="Heidi Gourdon" userId="eddc78eb-16e7-4bb4-8601-2dd057693975" providerId="ADAL" clId="{5CC57BEC-C7A7-4DD3-B6B4-7B63E5199CC3}" dt="2023-04-27T09:22:56.256" v="114" actId="478"/>
          <ac:spMkLst>
            <pc:docMk/>
            <pc:sldMk cId="2477946498" sldId="311"/>
            <ac:spMk id="5" creationId="{6FA72673-02F0-D530-EBA1-FBF232A7E2A5}"/>
          </ac:spMkLst>
        </pc:spChg>
        <pc:spChg chg="del">
          <ac:chgData name="Heidi Gourdon" userId="eddc78eb-16e7-4bb4-8601-2dd057693975" providerId="ADAL" clId="{5CC57BEC-C7A7-4DD3-B6B4-7B63E5199CC3}" dt="2023-04-27T09:22:53.842" v="113" actId="478"/>
          <ac:spMkLst>
            <pc:docMk/>
            <pc:sldMk cId="2477946498" sldId="311"/>
            <ac:spMk id="10" creationId="{02202EF0-2D21-B132-40C7-596028DE6AB8}"/>
          </ac:spMkLst>
        </pc:spChg>
        <pc:spChg chg="mod">
          <ac:chgData name="Heidi Gourdon" userId="eddc78eb-16e7-4bb4-8601-2dd057693975" providerId="ADAL" clId="{5CC57BEC-C7A7-4DD3-B6B4-7B63E5199CC3}" dt="2023-04-27T09:25:02.977" v="141" actId="1076"/>
          <ac:spMkLst>
            <pc:docMk/>
            <pc:sldMk cId="2477946498" sldId="311"/>
            <ac:spMk id="12" creationId="{45259689-8319-F043-9CD1-A46C4638A05E}"/>
          </ac:spMkLst>
        </pc:spChg>
        <pc:spChg chg="mod">
          <ac:chgData name="Heidi Gourdon" userId="eddc78eb-16e7-4bb4-8601-2dd057693975" providerId="ADAL" clId="{5CC57BEC-C7A7-4DD3-B6B4-7B63E5199CC3}" dt="2023-04-27T09:25:36.816" v="152" actId="1076"/>
          <ac:spMkLst>
            <pc:docMk/>
            <pc:sldMk cId="2477946498" sldId="311"/>
            <ac:spMk id="13" creationId="{2F17CFB2-50B1-2D79-DDE5-153577BFAEE7}"/>
          </ac:spMkLst>
        </pc:spChg>
        <pc:spChg chg="mod">
          <ac:chgData name="Heidi Gourdon" userId="eddc78eb-16e7-4bb4-8601-2dd057693975" providerId="ADAL" clId="{5CC57BEC-C7A7-4DD3-B6B4-7B63E5199CC3}" dt="2023-04-27T09:25:40.616" v="153" actId="1076"/>
          <ac:spMkLst>
            <pc:docMk/>
            <pc:sldMk cId="2477946498" sldId="311"/>
            <ac:spMk id="17" creationId="{69C454C3-101B-03D5-002E-FE7AAADF511C}"/>
          </ac:spMkLst>
        </pc:spChg>
        <pc:picChg chg="del">
          <ac:chgData name="Heidi Gourdon" userId="eddc78eb-16e7-4bb4-8601-2dd057693975" providerId="ADAL" clId="{5CC57BEC-C7A7-4DD3-B6B4-7B63E5199CC3}" dt="2023-04-27T09:22:51.830" v="112" actId="478"/>
          <ac:picMkLst>
            <pc:docMk/>
            <pc:sldMk cId="2477946498" sldId="311"/>
            <ac:picMk id="8" creationId="{00000000-0000-0000-0000-000000000000}"/>
          </ac:picMkLst>
        </pc:picChg>
        <pc:picChg chg="mod">
          <ac:chgData name="Heidi Gourdon" userId="eddc78eb-16e7-4bb4-8601-2dd057693975" providerId="ADAL" clId="{5CC57BEC-C7A7-4DD3-B6B4-7B63E5199CC3}" dt="2023-04-27T09:25:06.585" v="142" actId="1076"/>
          <ac:picMkLst>
            <pc:docMk/>
            <pc:sldMk cId="2477946498" sldId="311"/>
            <ac:picMk id="9" creationId="{00000000-0000-0000-0000-000000000000}"/>
          </ac:picMkLst>
        </pc:picChg>
        <pc:picChg chg="del">
          <ac:chgData name="Heidi Gourdon" userId="eddc78eb-16e7-4bb4-8601-2dd057693975" providerId="ADAL" clId="{5CC57BEC-C7A7-4DD3-B6B4-7B63E5199CC3}" dt="2023-04-27T09:22:50.926" v="111" actId="478"/>
          <ac:picMkLst>
            <pc:docMk/>
            <pc:sldMk cId="2477946498" sldId="311"/>
            <ac:picMk id="11" creationId="{00000000-0000-0000-0000-000000000000}"/>
          </ac:picMkLst>
        </pc:picChg>
        <pc:picChg chg="del">
          <ac:chgData name="Heidi Gourdon" userId="eddc78eb-16e7-4bb4-8601-2dd057693975" providerId="ADAL" clId="{5CC57BEC-C7A7-4DD3-B6B4-7B63E5199CC3}" dt="2023-04-27T09:22:58.897" v="115" actId="478"/>
          <ac:picMkLst>
            <pc:docMk/>
            <pc:sldMk cId="2477946498" sldId="311"/>
            <ac:picMk id="15" creationId="{78D8DC9A-F41C-0EAC-D4EB-B121D234B574}"/>
          </ac:picMkLst>
        </pc:picChg>
        <pc:picChg chg="mod">
          <ac:chgData name="Heidi Gourdon" userId="eddc78eb-16e7-4bb4-8601-2dd057693975" providerId="ADAL" clId="{5CC57BEC-C7A7-4DD3-B6B4-7B63E5199CC3}" dt="2023-04-27T09:25:30.715" v="151" actId="167"/>
          <ac:picMkLst>
            <pc:docMk/>
            <pc:sldMk cId="2477946498" sldId="311"/>
            <ac:picMk id="1026" creationId="{ADCEA505-9C0A-2497-065B-7CE4AF1F9C41}"/>
          </ac:picMkLst>
        </pc:picChg>
      </pc:sldChg>
      <pc:sldChg chg="delSp modSp add mod">
        <pc:chgData name="Heidi Gourdon" userId="eddc78eb-16e7-4bb4-8601-2dd057693975" providerId="ADAL" clId="{5CC57BEC-C7A7-4DD3-B6B4-7B63E5199CC3}" dt="2023-04-27T09:30:55.887" v="219" actId="1076"/>
        <pc:sldMkLst>
          <pc:docMk/>
          <pc:sldMk cId="1188204403" sldId="312"/>
        </pc:sldMkLst>
        <pc:spChg chg="del">
          <ac:chgData name="Heidi Gourdon" userId="eddc78eb-16e7-4bb4-8601-2dd057693975" providerId="ADAL" clId="{5CC57BEC-C7A7-4DD3-B6B4-7B63E5199CC3}" dt="2023-04-27T09:28:18.306" v="187" actId="478"/>
          <ac:spMkLst>
            <pc:docMk/>
            <pc:sldMk cId="1188204403" sldId="312"/>
            <ac:spMk id="5" creationId="{6FA72673-02F0-D530-EBA1-FBF232A7E2A5}"/>
          </ac:spMkLst>
        </pc:spChg>
        <pc:spChg chg="del">
          <ac:chgData name="Heidi Gourdon" userId="eddc78eb-16e7-4bb4-8601-2dd057693975" providerId="ADAL" clId="{5CC57BEC-C7A7-4DD3-B6B4-7B63E5199CC3}" dt="2023-04-27T09:29:18.594" v="200" actId="478"/>
          <ac:spMkLst>
            <pc:docMk/>
            <pc:sldMk cId="1188204403" sldId="312"/>
            <ac:spMk id="7" creationId="{16B8AC0F-AA67-3833-DFEA-2F0D73AF822C}"/>
          </ac:spMkLst>
        </pc:spChg>
        <pc:spChg chg="del">
          <ac:chgData name="Heidi Gourdon" userId="eddc78eb-16e7-4bb4-8601-2dd057693975" providerId="ADAL" clId="{5CC57BEC-C7A7-4DD3-B6B4-7B63E5199CC3}" dt="2023-04-27T09:28:17.201" v="186" actId="478"/>
          <ac:spMkLst>
            <pc:docMk/>
            <pc:sldMk cId="1188204403" sldId="312"/>
            <ac:spMk id="10" creationId="{02202EF0-2D21-B132-40C7-596028DE6AB8}"/>
          </ac:spMkLst>
        </pc:spChg>
        <pc:spChg chg="del">
          <ac:chgData name="Heidi Gourdon" userId="eddc78eb-16e7-4bb4-8601-2dd057693975" providerId="ADAL" clId="{5CC57BEC-C7A7-4DD3-B6B4-7B63E5199CC3}" dt="2023-04-27T09:28:19.841" v="188" actId="478"/>
          <ac:spMkLst>
            <pc:docMk/>
            <pc:sldMk cId="1188204403" sldId="312"/>
            <ac:spMk id="12" creationId="{45259689-8319-F043-9CD1-A46C4638A05E}"/>
          </ac:spMkLst>
        </pc:spChg>
        <pc:spChg chg="mod">
          <ac:chgData name="Heidi Gourdon" userId="eddc78eb-16e7-4bb4-8601-2dd057693975" providerId="ADAL" clId="{5CC57BEC-C7A7-4DD3-B6B4-7B63E5199CC3}" dt="2023-04-27T09:30:55.887" v="219" actId="1076"/>
          <ac:spMkLst>
            <pc:docMk/>
            <pc:sldMk cId="1188204403" sldId="312"/>
            <ac:spMk id="13" creationId="{E1CC4779-F001-2137-2CDA-DF304374AEE7}"/>
          </ac:spMkLst>
        </pc:spChg>
        <pc:spChg chg="del mod">
          <ac:chgData name="Heidi Gourdon" userId="eddc78eb-16e7-4bb4-8601-2dd057693975" providerId="ADAL" clId="{5CC57BEC-C7A7-4DD3-B6B4-7B63E5199CC3}" dt="2023-04-27T09:29:42.955" v="203"/>
          <ac:spMkLst>
            <pc:docMk/>
            <pc:sldMk cId="1188204403" sldId="312"/>
            <ac:spMk id="15" creationId="{1DA2E3D5-E913-1EEF-D488-82C7D00C62FA}"/>
          </ac:spMkLst>
        </pc:spChg>
        <pc:spChg chg="mod">
          <ac:chgData name="Heidi Gourdon" userId="eddc78eb-16e7-4bb4-8601-2dd057693975" providerId="ADAL" clId="{5CC57BEC-C7A7-4DD3-B6B4-7B63E5199CC3}" dt="2023-04-27T09:30:55.887" v="219" actId="1076"/>
          <ac:spMkLst>
            <pc:docMk/>
            <pc:sldMk cId="1188204403" sldId="312"/>
            <ac:spMk id="21" creationId="{1B10D7CC-8632-DF35-3841-94B3A396A03A}"/>
          </ac:spMkLst>
        </pc:spChg>
        <pc:picChg chg="del">
          <ac:chgData name="Heidi Gourdon" userId="eddc78eb-16e7-4bb4-8601-2dd057693975" providerId="ADAL" clId="{5CC57BEC-C7A7-4DD3-B6B4-7B63E5199CC3}" dt="2023-04-27T09:28:15.385" v="184" actId="478"/>
          <ac:picMkLst>
            <pc:docMk/>
            <pc:sldMk cId="1188204403" sldId="312"/>
            <ac:picMk id="8" creationId="{00000000-0000-0000-0000-000000000000}"/>
          </ac:picMkLst>
        </pc:picChg>
        <pc:picChg chg="del">
          <ac:chgData name="Heidi Gourdon" userId="eddc78eb-16e7-4bb4-8601-2dd057693975" providerId="ADAL" clId="{5CC57BEC-C7A7-4DD3-B6B4-7B63E5199CC3}" dt="2023-04-27T09:28:15.873" v="185" actId="478"/>
          <ac:picMkLst>
            <pc:docMk/>
            <pc:sldMk cId="1188204403" sldId="312"/>
            <ac:picMk id="9" creationId="{00000000-0000-0000-0000-000000000000}"/>
          </ac:picMkLst>
        </pc:picChg>
        <pc:picChg chg="del">
          <ac:chgData name="Heidi Gourdon" userId="eddc78eb-16e7-4bb4-8601-2dd057693975" providerId="ADAL" clId="{5CC57BEC-C7A7-4DD3-B6B4-7B63E5199CC3}" dt="2023-04-27T09:28:14.786" v="183" actId="478"/>
          <ac:picMkLst>
            <pc:docMk/>
            <pc:sldMk cId="1188204403" sldId="312"/>
            <ac:picMk id="11" creationId="{00000000-0000-0000-0000-000000000000}"/>
          </ac:picMkLst>
        </pc:picChg>
        <pc:picChg chg="mod">
          <ac:chgData name="Heidi Gourdon" userId="eddc78eb-16e7-4bb4-8601-2dd057693975" providerId="ADAL" clId="{5CC57BEC-C7A7-4DD3-B6B4-7B63E5199CC3}" dt="2023-04-27T09:30:55.887" v="219" actId="1076"/>
          <ac:picMkLst>
            <pc:docMk/>
            <pc:sldMk cId="1188204403" sldId="312"/>
            <ac:picMk id="1028" creationId="{7AD8724A-9617-EE0B-D884-F9108727DB9C}"/>
          </ac:picMkLst>
        </pc:picChg>
      </pc:sldChg>
      <pc:sldChg chg="addSp delSp modSp add mod">
        <pc:chgData name="Heidi Gourdon" userId="eddc78eb-16e7-4bb4-8601-2dd057693975" providerId="ADAL" clId="{5CC57BEC-C7A7-4DD3-B6B4-7B63E5199CC3}" dt="2023-04-27T09:52:56.336" v="441" actId="1035"/>
        <pc:sldMkLst>
          <pc:docMk/>
          <pc:sldMk cId="748499726" sldId="313"/>
        </pc:sldMkLst>
        <pc:spChg chg="add mod">
          <ac:chgData name="Heidi Gourdon" userId="eddc78eb-16e7-4bb4-8601-2dd057693975" providerId="ADAL" clId="{5CC57BEC-C7A7-4DD3-B6B4-7B63E5199CC3}" dt="2023-04-27T09:52:56.336" v="441" actId="1035"/>
          <ac:spMkLst>
            <pc:docMk/>
            <pc:sldMk cId="748499726" sldId="313"/>
            <ac:spMk id="5" creationId="{BD09646E-9C8D-F7CD-D717-9F0405819DDA}"/>
          </ac:spMkLst>
        </pc:spChg>
        <pc:spChg chg="del">
          <ac:chgData name="Heidi Gourdon" userId="eddc78eb-16e7-4bb4-8601-2dd057693975" providerId="ADAL" clId="{5CC57BEC-C7A7-4DD3-B6B4-7B63E5199CC3}" dt="2023-04-27T09:49:27.472" v="364" actId="478"/>
          <ac:spMkLst>
            <pc:docMk/>
            <pc:sldMk cId="748499726" sldId="313"/>
            <ac:spMk id="17" creationId="{D3D14722-45A1-E714-CC75-7D7E741AB36E}"/>
          </ac:spMkLst>
        </pc:spChg>
        <pc:spChg chg="mod topLvl">
          <ac:chgData name="Heidi Gourdon" userId="eddc78eb-16e7-4bb4-8601-2dd057693975" providerId="ADAL" clId="{5CC57BEC-C7A7-4DD3-B6B4-7B63E5199CC3}" dt="2023-04-27T09:51:45.991" v="415" actId="1076"/>
          <ac:spMkLst>
            <pc:docMk/>
            <pc:sldMk cId="748499726" sldId="313"/>
            <ac:spMk id="24" creationId="{6155CCDF-DB2D-B645-6045-1F852CC77444}"/>
          </ac:spMkLst>
        </pc:spChg>
        <pc:spChg chg="del">
          <ac:chgData name="Heidi Gourdon" userId="eddc78eb-16e7-4bb4-8601-2dd057693975" providerId="ADAL" clId="{5CC57BEC-C7A7-4DD3-B6B4-7B63E5199CC3}" dt="2023-04-27T09:49:28.469" v="365" actId="478"/>
          <ac:spMkLst>
            <pc:docMk/>
            <pc:sldMk cId="748499726" sldId="313"/>
            <ac:spMk id="26" creationId="{C2260211-D128-9CC9-0AD1-12E467256EAD}"/>
          </ac:spMkLst>
        </pc:spChg>
        <pc:spChg chg="del">
          <ac:chgData name="Heidi Gourdon" userId="eddc78eb-16e7-4bb4-8601-2dd057693975" providerId="ADAL" clId="{5CC57BEC-C7A7-4DD3-B6B4-7B63E5199CC3}" dt="2023-04-27T09:49:35.722" v="371" actId="478"/>
          <ac:spMkLst>
            <pc:docMk/>
            <pc:sldMk cId="748499726" sldId="313"/>
            <ac:spMk id="35" creationId="{9779CFA8-8763-4445-565C-75FB4F044256}"/>
          </ac:spMkLst>
        </pc:spChg>
        <pc:spChg chg="del">
          <ac:chgData name="Heidi Gourdon" userId="eddc78eb-16e7-4bb4-8601-2dd057693975" providerId="ADAL" clId="{5CC57BEC-C7A7-4DD3-B6B4-7B63E5199CC3}" dt="2023-04-27T09:49:37.093" v="372" actId="478"/>
          <ac:spMkLst>
            <pc:docMk/>
            <pc:sldMk cId="748499726" sldId="313"/>
            <ac:spMk id="36" creationId="{10B3ED46-CE61-16FD-7206-6C73D83764F5}"/>
          </ac:spMkLst>
        </pc:spChg>
        <pc:spChg chg="del mod">
          <ac:chgData name="Heidi Gourdon" userId="eddc78eb-16e7-4bb4-8601-2dd057693975" providerId="ADAL" clId="{5CC57BEC-C7A7-4DD3-B6B4-7B63E5199CC3}" dt="2023-04-27T09:49:34.437" v="370" actId="478"/>
          <ac:spMkLst>
            <pc:docMk/>
            <pc:sldMk cId="748499726" sldId="313"/>
            <ac:spMk id="37" creationId="{BD50CBFE-51AF-AEC7-8241-6FD1B2471BAA}"/>
          </ac:spMkLst>
        </pc:spChg>
        <pc:spChg chg="del">
          <ac:chgData name="Heidi Gourdon" userId="eddc78eb-16e7-4bb4-8601-2dd057693975" providerId="ADAL" clId="{5CC57BEC-C7A7-4DD3-B6B4-7B63E5199CC3}" dt="2023-04-27T09:49:38.304" v="373" actId="478"/>
          <ac:spMkLst>
            <pc:docMk/>
            <pc:sldMk cId="748499726" sldId="313"/>
            <ac:spMk id="38" creationId="{0CBFFC9D-2B34-B468-0B18-CAC2F1CA8748}"/>
          </ac:spMkLst>
        </pc:spChg>
        <pc:spChg chg="del">
          <ac:chgData name="Heidi Gourdon" userId="eddc78eb-16e7-4bb4-8601-2dd057693975" providerId="ADAL" clId="{5CC57BEC-C7A7-4DD3-B6B4-7B63E5199CC3}" dt="2023-04-27T09:49:40.892" v="375" actId="478"/>
          <ac:spMkLst>
            <pc:docMk/>
            <pc:sldMk cId="748499726" sldId="313"/>
            <ac:spMk id="39" creationId="{4B8139EE-5EAD-D125-7830-02A05CE8DC53}"/>
          </ac:spMkLst>
        </pc:spChg>
        <pc:spChg chg="del">
          <ac:chgData name="Heidi Gourdon" userId="eddc78eb-16e7-4bb4-8601-2dd057693975" providerId="ADAL" clId="{5CC57BEC-C7A7-4DD3-B6B4-7B63E5199CC3}" dt="2023-04-27T09:49:39.377" v="374" actId="478"/>
          <ac:spMkLst>
            <pc:docMk/>
            <pc:sldMk cId="748499726" sldId="313"/>
            <ac:spMk id="40" creationId="{FDCEA4D0-455F-F5D5-910D-80856F858201}"/>
          </ac:spMkLst>
        </pc:spChg>
        <pc:spChg chg="del">
          <ac:chgData name="Heidi Gourdon" userId="eddc78eb-16e7-4bb4-8601-2dd057693975" providerId="ADAL" clId="{5CC57BEC-C7A7-4DD3-B6B4-7B63E5199CC3}" dt="2023-04-27T09:49:48.184" v="378" actId="478"/>
          <ac:spMkLst>
            <pc:docMk/>
            <pc:sldMk cId="748499726" sldId="313"/>
            <ac:spMk id="49" creationId="{A3D51068-EC2F-AD3B-ACD8-24BEA04316B3}"/>
          </ac:spMkLst>
        </pc:spChg>
        <pc:spChg chg="mod">
          <ac:chgData name="Heidi Gourdon" userId="eddc78eb-16e7-4bb4-8601-2dd057693975" providerId="ADAL" clId="{5CC57BEC-C7A7-4DD3-B6B4-7B63E5199CC3}" dt="2023-04-27T09:51:35.284" v="411" actId="14100"/>
          <ac:spMkLst>
            <pc:docMk/>
            <pc:sldMk cId="748499726" sldId="313"/>
            <ac:spMk id="55" creationId="{B6F2D679-C1A2-CFDB-D55F-1459205D0215}"/>
          </ac:spMkLst>
        </pc:spChg>
        <pc:spChg chg="del">
          <ac:chgData name="Heidi Gourdon" userId="eddc78eb-16e7-4bb4-8601-2dd057693975" providerId="ADAL" clId="{5CC57BEC-C7A7-4DD3-B6B4-7B63E5199CC3}" dt="2023-04-27T09:49:45.238" v="376" actId="478"/>
          <ac:spMkLst>
            <pc:docMk/>
            <pc:sldMk cId="748499726" sldId="313"/>
            <ac:spMk id="60" creationId="{5488CF79-16F6-7E0B-B369-3138CE3FDAFC}"/>
          </ac:spMkLst>
        </pc:spChg>
        <pc:spChg chg="mod">
          <ac:chgData name="Heidi Gourdon" userId="eddc78eb-16e7-4bb4-8601-2dd057693975" providerId="ADAL" clId="{5CC57BEC-C7A7-4DD3-B6B4-7B63E5199CC3}" dt="2023-04-27T09:52:13.157" v="424" actId="20577"/>
          <ac:spMkLst>
            <pc:docMk/>
            <pc:sldMk cId="748499726" sldId="313"/>
            <ac:spMk id="61" creationId="{82BE5DD3-63FD-3B7C-12BC-E284FB165775}"/>
          </ac:spMkLst>
        </pc:spChg>
        <pc:grpChg chg="add del mod">
          <ac:chgData name="Heidi Gourdon" userId="eddc78eb-16e7-4bb4-8601-2dd057693975" providerId="ADAL" clId="{5CC57BEC-C7A7-4DD3-B6B4-7B63E5199CC3}" dt="2023-04-27T09:50:29.797" v="390" actId="478"/>
          <ac:grpSpMkLst>
            <pc:docMk/>
            <pc:sldMk cId="748499726" sldId="313"/>
            <ac:grpSpMk id="23" creationId="{0267DBB0-FD07-4295-8588-9D300346BFAE}"/>
          </ac:grpSpMkLst>
        </pc:grpChg>
        <pc:grpChg chg="del">
          <ac:chgData name="Heidi Gourdon" userId="eddc78eb-16e7-4bb4-8601-2dd057693975" providerId="ADAL" clId="{5CC57BEC-C7A7-4DD3-B6B4-7B63E5199CC3}" dt="2023-04-27T09:49:29.856" v="366" actId="478"/>
          <ac:grpSpMkLst>
            <pc:docMk/>
            <pc:sldMk cId="748499726" sldId="313"/>
            <ac:grpSpMk id="27" creationId="{B451F6F9-E7D1-6660-5573-0D200C3C197C}"/>
          </ac:grpSpMkLst>
        </pc:grpChg>
        <pc:grpChg chg="del">
          <ac:chgData name="Heidi Gourdon" userId="eddc78eb-16e7-4bb4-8601-2dd057693975" providerId="ADAL" clId="{5CC57BEC-C7A7-4DD3-B6B4-7B63E5199CC3}" dt="2023-04-27T09:49:49.136" v="379" actId="478"/>
          <ac:grpSpMkLst>
            <pc:docMk/>
            <pc:sldMk cId="748499726" sldId="313"/>
            <ac:grpSpMk id="41" creationId="{02E92C59-C271-8ADB-C5FD-758FC1112E02}"/>
          </ac:grpSpMkLst>
        </pc:grpChg>
        <pc:grpChg chg="del">
          <ac:chgData name="Heidi Gourdon" userId="eddc78eb-16e7-4bb4-8601-2dd057693975" providerId="ADAL" clId="{5CC57BEC-C7A7-4DD3-B6B4-7B63E5199CC3}" dt="2023-04-27T09:49:31.279" v="368" actId="478"/>
          <ac:grpSpMkLst>
            <pc:docMk/>
            <pc:sldMk cId="748499726" sldId="313"/>
            <ac:grpSpMk id="57" creationId="{F9E9ADD5-D315-7DC1-52E9-7F638099775F}"/>
          </ac:grpSpMkLst>
        </pc:grpChg>
        <pc:picChg chg="mod">
          <ac:chgData name="Heidi Gourdon" userId="eddc78eb-16e7-4bb4-8601-2dd057693975" providerId="ADAL" clId="{5CC57BEC-C7A7-4DD3-B6B4-7B63E5199CC3}" dt="2023-04-27T09:51:31.673" v="410" actId="1076"/>
          <ac:picMkLst>
            <pc:docMk/>
            <pc:sldMk cId="748499726" sldId="313"/>
            <ac:picMk id="16" creationId="{467CA06B-0826-AE4A-B1CE-B8E76E338D67}"/>
          </ac:picMkLst>
        </pc:picChg>
        <pc:picChg chg="del">
          <ac:chgData name="Heidi Gourdon" userId="eddc78eb-16e7-4bb4-8601-2dd057693975" providerId="ADAL" clId="{5CC57BEC-C7A7-4DD3-B6B4-7B63E5199CC3}" dt="2023-04-27T09:49:30.456" v="367" actId="478"/>
          <ac:picMkLst>
            <pc:docMk/>
            <pc:sldMk cId="748499726" sldId="313"/>
            <ac:picMk id="22" creationId="{8355DA50-16FE-828B-6548-917C98AD76C0}"/>
          </ac:picMkLst>
        </pc:picChg>
        <pc:picChg chg="del topLvl">
          <ac:chgData name="Heidi Gourdon" userId="eddc78eb-16e7-4bb4-8601-2dd057693975" providerId="ADAL" clId="{5CC57BEC-C7A7-4DD3-B6B4-7B63E5199CC3}" dt="2023-04-27T09:50:29.797" v="390" actId="478"/>
          <ac:picMkLst>
            <pc:docMk/>
            <pc:sldMk cId="748499726" sldId="313"/>
            <ac:picMk id="25" creationId="{9BF1D6E0-DCB4-1CD5-7D43-C0811CFA43AC}"/>
          </ac:picMkLst>
        </pc:picChg>
        <pc:picChg chg="del">
          <ac:chgData name="Heidi Gourdon" userId="eddc78eb-16e7-4bb4-8601-2dd057693975" providerId="ADAL" clId="{5CC57BEC-C7A7-4DD3-B6B4-7B63E5199CC3}" dt="2023-04-27T09:49:46.184" v="377" actId="478"/>
          <ac:picMkLst>
            <pc:docMk/>
            <pc:sldMk cId="748499726" sldId="313"/>
            <ac:picMk id="47" creationId="{69F589B4-22EA-7C76-6B00-88C741AAE875}"/>
          </ac:picMkLst>
        </pc:picChg>
        <pc:picChg chg="mod">
          <ac:chgData name="Heidi Gourdon" userId="eddc78eb-16e7-4bb4-8601-2dd057693975" providerId="ADAL" clId="{5CC57BEC-C7A7-4DD3-B6B4-7B63E5199CC3}" dt="2023-04-27T09:51:48.303" v="416" actId="1076"/>
          <ac:picMkLst>
            <pc:docMk/>
            <pc:sldMk cId="748499726" sldId="313"/>
            <ac:picMk id="50" creationId="{CC263D80-5083-014A-0DFC-9C30D86BD89E}"/>
          </ac:picMkLst>
        </pc:picChg>
      </pc:sldChg>
    </pc:docChg>
  </pc:docChgLst>
  <pc:docChgLst>
    <pc:chgData name="Nassim Akonaf" userId="e61b1911-4634-40e8-a2e4-835ca96ac2ed" providerId="ADAL" clId="{E935FD82-89D4-4E61-8538-E20FF103C50F}"/>
    <pc:docChg chg="undo custSel addSld delSld modSld sldOrd">
      <pc:chgData name="Nassim Akonaf" userId="e61b1911-4634-40e8-a2e4-835ca96ac2ed" providerId="ADAL" clId="{E935FD82-89D4-4E61-8538-E20FF103C50F}" dt="2023-04-19T14:19:59.944" v="634" actId="20577"/>
      <pc:docMkLst>
        <pc:docMk/>
      </pc:docMkLst>
      <pc:sldChg chg="modSp mod">
        <pc:chgData name="Nassim Akonaf" userId="e61b1911-4634-40e8-a2e4-835ca96ac2ed" providerId="ADAL" clId="{E935FD82-89D4-4E61-8538-E20FF103C50F}" dt="2023-04-19T12:44:53.775" v="7" actId="20577"/>
        <pc:sldMkLst>
          <pc:docMk/>
          <pc:sldMk cId="0" sldId="256"/>
        </pc:sldMkLst>
        <pc:spChg chg="mod">
          <ac:chgData name="Nassim Akonaf" userId="e61b1911-4634-40e8-a2e4-835ca96ac2ed" providerId="ADAL" clId="{E935FD82-89D4-4E61-8538-E20FF103C50F}" dt="2023-04-19T12:44:53.775" v="7" actId="20577"/>
          <ac:spMkLst>
            <pc:docMk/>
            <pc:sldMk cId="0" sldId="256"/>
            <ac:spMk id="25" creationId="{00000000-0000-0000-0000-000000000000}"/>
          </ac:spMkLst>
        </pc:spChg>
      </pc:sldChg>
      <pc:sldChg chg="modSp mod">
        <pc:chgData name="Nassim Akonaf" userId="e61b1911-4634-40e8-a2e4-835ca96ac2ed" providerId="ADAL" clId="{E935FD82-89D4-4E61-8538-E20FF103C50F}" dt="2023-04-19T14:11:42.264" v="416" actId="20578"/>
        <pc:sldMkLst>
          <pc:docMk/>
          <pc:sldMk cId="0" sldId="264"/>
        </pc:sldMkLst>
        <pc:spChg chg="mod">
          <ac:chgData name="Nassim Akonaf" userId="e61b1911-4634-40e8-a2e4-835ca96ac2ed" providerId="ADAL" clId="{E935FD82-89D4-4E61-8538-E20FF103C50F}" dt="2023-04-19T14:11:42.264" v="416" actId="20578"/>
          <ac:spMkLst>
            <pc:docMk/>
            <pc:sldMk cId="0" sldId="264"/>
            <ac:spMk id="5" creationId="{6FA72673-02F0-D530-EBA1-FBF232A7E2A5}"/>
          </ac:spMkLst>
        </pc:spChg>
        <pc:spChg chg="mod">
          <ac:chgData name="Nassim Akonaf" userId="e61b1911-4634-40e8-a2e4-835ca96ac2ed" providerId="ADAL" clId="{E935FD82-89D4-4E61-8538-E20FF103C50F}" dt="2023-04-19T13:14:44.465" v="197" actId="115"/>
          <ac:spMkLst>
            <pc:docMk/>
            <pc:sldMk cId="0" sldId="264"/>
            <ac:spMk id="12" creationId="{45259689-8319-F043-9CD1-A46C4638A05E}"/>
          </ac:spMkLst>
        </pc:spChg>
        <pc:spChg chg="mod">
          <ac:chgData name="Nassim Akonaf" userId="e61b1911-4634-40e8-a2e4-835ca96ac2ed" providerId="ADAL" clId="{E935FD82-89D4-4E61-8538-E20FF103C50F}" dt="2023-04-19T13:10:36.302" v="100" actId="14100"/>
          <ac:spMkLst>
            <pc:docMk/>
            <pc:sldMk cId="0" sldId="264"/>
            <ac:spMk id="17" creationId="{69C454C3-101B-03D5-002E-FE7AAADF511C}"/>
          </ac:spMkLst>
        </pc:spChg>
      </pc:sldChg>
      <pc:sldChg chg="add ord">
        <pc:chgData name="Nassim Akonaf" userId="e61b1911-4634-40e8-a2e4-835ca96ac2ed" providerId="ADAL" clId="{E935FD82-89D4-4E61-8538-E20FF103C50F}" dt="2023-04-19T12:44:44.757" v="5"/>
        <pc:sldMkLst>
          <pc:docMk/>
          <pc:sldMk cId="3512530764" sldId="268"/>
        </pc:sldMkLst>
      </pc:sldChg>
      <pc:sldChg chg="add ord">
        <pc:chgData name="Nassim Akonaf" userId="e61b1911-4634-40e8-a2e4-835ca96ac2ed" providerId="ADAL" clId="{E935FD82-89D4-4E61-8538-E20FF103C50F}" dt="2023-04-19T12:44:43.546" v="3"/>
        <pc:sldMkLst>
          <pc:docMk/>
          <pc:sldMk cId="3253351555" sldId="274"/>
        </pc:sldMkLst>
      </pc:sldChg>
      <pc:sldChg chg="modSp mod">
        <pc:chgData name="Nassim Akonaf" userId="e61b1911-4634-40e8-a2e4-835ca96ac2ed" providerId="ADAL" clId="{E935FD82-89D4-4E61-8538-E20FF103C50F}" dt="2023-04-19T14:14:28.719" v="569" actId="404"/>
        <pc:sldMkLst>
          <pc:docMk/>
          <pc:sldMk cId="1203926299" sldId="280"/>
        </pc:sldMkLst>
        <pc:spChg chg="mod">
          <ac:chgData name="Nassim Akonaf" userId="e61b1911-4634-40e8-a2e4-835ca96ac2ed" providerId="ADAL" clId="{E935FD82-89D4-4E61-8538-E20FF103C50F}" dt="2023-04-19T14:14:28.719" v="569" actId="404"/>
          <ac:spMkLst>
            <pc:docMk/>
            <pc:sldMk cId="1203926299" sldId="280"/>
            <ac:spMk id="5" creationId="{FAAC6B84-19DC-69F6-DFF9-D9FA5D92AB26}"/>
          </ac:spMkLst>
        </pc:spChg>
        <pc:spChg chg="mod">
          <ac:chgData name="Nassim Akonaf" userId="e61b1911-4634-40e8-a2e4-835ca96ac2ed" providerId="ADAL" clId="{E935FD82-89D4-4E61-8538-E20FF103C50F}" dt="2023-04-19T14:03:54.803" v="249" actId="20577"/>
          <ac:spMkLst>
            <pc:docMk/>
            <pc:sldMk cId="1203926299" sldId="280"/>
            <ac:spMk id="14" creationId="{00000000-0000-0000-0000-000000000000}"/>
          </ac:spMkLst>
        </pc:spChg>
      </pc:sldChg>
      <pc:sldChg chg="delSp mod">
        <pc:chgData name="Nassim Akonaf" userId="e61b1911-4634-40e8-a2e4-835ca96ac2ed" providerId="ADAL" clId="{E935FD82-89D4-4E61-8538-E20FF103C50F}" dt="2023-04-19T13:26:51.278" v="203" actId="478"/>
        <pc:sldMkLst>
          <pc:docMk/>
          <pc:sldMk cId="3320781232" sldId="283"/>
        </pc:sldMkLst>
        <pc:spChg chg="del">
          <ac:chgData name="Nassim Akonaf" userId="e61b1911-4634-40e8-a2e4-835ca96ac2ed" providerId="ADAL" clId="{E935FD82-89D4-4E61-8538-E20FF103C50F}" dt="2023-04-19T13:26:51.278" v="203" actId="478"/>
          <ac:spMkLst>
            <pc:docMk/>
            <pc:sldMk cId="3320781232" sldId="283"/>
            <ac:spMk id="12" creationId="{739AC127-B4D8-A420-5FA2-1CB695E192DC}"/>
          </ac:spMkLst>
        </pc:spChg>
        <pc:spChg chg="del">
          <ac:chgData name="Nassim Akonaf" userId="e61b1911-4634-40e8-a2e4-835ca96ac2ed" providerId="ADAL" clId="{E935FD82-89D4-4E61-8538-E20FF103C50F}" dt="2023-04-19T13:26:50.425" v="202" actId="478"/>
          <ac:spMkLst>
            <pc:docMk/>
            <pc:sldMk cId="3320781232" sldId="283"/>
            <ac:spMk id="13" creationId="{6DA13AC5-16C5-D37F-1B9F-6F837E42DFF2}"/>
          </ac:spMkLst>
        </pc:spChg>
      </pc:sldChg>
      <pc:sldChg chg="modSp mod ord">
        <pc:chgData name="Nassim Akonaf" userId="e61b1911-4634-40e8-a2e4-835ca96ac2ed" providerId="ADAL" clId="{E935FD82-89D4-4E61-8538-E20FF103C50F}" dt="2023-04-19T13:26:09.488" v="199"/>
        <pc:sldMkLst>
          <pc:docMk/>
          <pc:sldMk cId="356570038" sldId="284"/>
        </pc:sldMkLst>
        <pc:spChg chg="mod">
          <ac:chgData name="Nassim Akonaf" userId="e61b1911-4634-40e8-a2e4-835ca96ac2ed" providerId="ADAL" clId="{E935FD82-89D4-4E61-8538-E20FF103C50F}" dt="2023-04-19T12:46:30.035" v="95" actId="207"/>
          <ac:spMkLst>
            <pc:docMk/>
            <pc:sldMk cId="356570038" sldId="284"/>
            <ac:spMk id="13" creationId="{5A7BB0FF-E6DD-76BF-C7F9-A69AD4833252}"/>
          </ac:spMkLst>
        </pc:spChg>
      </pc:sldChg>
      <pc:sldChg chg="del">
        <pc:chgData name="Nassim Akonaf" userId="e61b1911-4634-40e8-a2e4-835ca96ac2ed" providerId="ADAL" clId="{E935FD82-89D4-4E61-8538-E20FF103C50F}" dt="2023-04-19T14:04:24.785" v="265" actId="47"/>
        <pc:sldMkLst>
          <pc:docMk/>
          <pc:sldMk cId="1127948842" sldId="293"/>
        </pc:sldMkLst>
      </pc:sldChg>
      <pc:sldChg chg="del">
        <pc:chgData name="Nassim Akonaf" userId="e61b1911-4634-40e8-a2e4-835ca96ac2ed" providerId="ADAL" clId="{E935FD82-89D4-4E61-8538-E20FF103C50F}" dt="2023-04-19T12:48:59.672" v="96" actId="47"/>
        <pc:sldMkLst>
          <pc:docMk/>
          <pc:sldMk cId="1990170667" sldId="294"/>
        </pc:sldMkLst>
      </pc:sldChg>
      <pc:sldChg chg="modSp add mod ord">
        <pc:chgData name="Nassim Akonaf" userId="e61b1911-4634-40e8-a2e4-835ca96ac2ed" providerId="ADAL" clId="{E935FD82-89D4-4E61-8538-E20FF103C50F}" dt="2023-04-19T13:26:11.261" v="201"/>
        <pc:sldMkLst>
          <pc:docMk/>
          <pc:sldMk cId="1178549604" sldId="295"/>
        </pc:sldMkLst>
        <pc:spChg chg="mod">
          <ac:chgData name="Nassim Akonaf" userId="e61b1911-4634-40e8-a2e4-835ca96ac2ed" providerId="ADAL" clId="{E935FD82-89D4-4E61-8538-E20FF103C50F}" dt="2023-04-19T12:49:32.490" v="98" actId="1037"/>
          <ac:spMkLst>
            <pc:docMk/>
            <pc:sldMk cId="1178549604" sldId="295"/>
            <ac:spMk id="12" creationId="{B441F46A-BFC9-8011-D5D1-A17717B49D22}"/>
          </ac:spMkLst>
        </pc:spChg>
      </pc:sldChg>
      <pc:sldChg chg="modSp mod">
        <pc:chgData name="Nassim Akonaf" userId="e61b1911-4634-40e8-a2e4-835ca96ac2ed" providerId="ADAL" clId="{E935FD82-89D4-4E61-8538-E20FF103C50F}" dt="2023-04-19T14:09:08.320" v="414" actId="20577"/>
        <pc:sldMkLst>
          <pc:docMk/>
          <pc:sldMk cId="0" sldId="296"/>
        </pc:sldMkLst>
        <pc:spChg chg="mod">
          <ac:chgData name="Nassim Akonaf" userId="e61b1911-4634-40e8-a2e4-835ca96ac2ed" providerId="ADAL" clId="{E935FD82-89D4-4E61-8538-E20FF103C50F}" dt="2023-04-19T14:09:08.320" v="414" actId="20577"/>
          <ac:spMkLst>
            <pc:docMk/>
            <pc:sldMk cId="0" sldId="296"/>
            <ac:spMk id="17" creationId="{0ADB7984-302C-3668-4F61-31FEF665096F}"/>
          </ac:spMkLst>
        </pc:spChg>
      </pc:sldChg>
      <pc:sldChg chg="modSp add mod ord">
        <pc:chgData name="Nassim Akonaf" userId="e61b1911-4634-40e8-a2e4-835ca96ac2ed" providerId="ADAL" clId="{E935FD82-89D4-4E61-8538-E20FF103C50F}" dt="2023-04-19T14:19:59.944" v="634" actId="20577"/>
        <pc:sldMkLst>
          <pc:docMk/>
          <pc:sldMk cId="729938339" sldId="307"/>
        </pc:sldMkLst>
        <pc:spChg chg="mod">
          <ac:chgData name="Nassim Akonaf" userId="e61b1911-4634-40e8-a2e4-835ca96ac2ed" providerId="ADAL" clId="{E935FD82-89D4-4E61-8538-E20FF103C50F}" dt="2023-04-19T14:19:59.944" v="634" actId="20577"/>
          <ac:spMkLst>
            <pc:docMk/>
            <pc:sldMk cId="729938339" sldId="307"/>
            <ac:spMk id="5" creationId="{FAAC6B84-19DC-69F6-DFF9-D9FA5D92AB26}"/>
          </ac:spMkLst>
        </pc:spChg>
        <pc:spChg chg="mod">
          <ac:chgData name="Nassim Akonaf" userId="e61b1911-4634-40e8-a2e4-835ca96ac2ed" providerId="ADAL" clId="{E935FD82-89D4-4E61-8538-E20FF103C50F}" dt="2023-04-19T14:03:46.560" v="223" actId="20577"/>
          <ac:spMkLst>
            <pc:docMk/>
            <pc:sldMk cId="729938339" sldId="307"/>
            <ac:spMk id="14" creationId="{00000000-0000-0000-0000-000000000000}"/>
          </ac:spMkLst>
        </pc:spChg>
      </pc:sldChg>
    </pc:docChg>
  </pc:docChgLst>
  <pc:docChgLst>
    <pc:chgData name="Pierre Brunel" userId="S::pierre.brunel@i2ml.fr::0ae9fb95-68f3-4601-8746-7975752d9233" providerId="AD" clId="Web-{3EF51B8D-A449-9B31-7EE1-58F17AA80A74}"/>
    <pc:docChg chg="modSld">
      <pc:chgData name="Pierre Brunel" userId="S::pierre.brunel@i2ml.fr::0ae9fb95-68f3-4601-8746-7975752d9233" providerId="AD" clId="Web-{3EF51B8D-A449-9B31-7EE1-58F17AA80A74}" dt="2023-04-21T08:58:06.292" v="0"/>
      <pc:docMkLst>
        <pc:docMk/>
      </pc:docMkLst>
      <pc:sldChg chg="delSp">
        <pc:chgData name="Pierre Brunel" userId="S::pierre.brunel@i2ml.fr::0ae9fb95-68f3-4601-8746-7975752d9233" providerId="AD" clId="Web-{3EF51B8D-A449-9B31-7EE1-58F17AA80A74}" dt="2023-04-21T08:58:06.292" v="0"/>
        <pc:sldMkLst>
          <pc:docMk/>
          <pc:sldMk cId="3253351555" sldId="274"/>
        </pc:sldMkLst>
        <pc:picChg chg="del">
          <ac:chgData name="Pierre Brunel" userId="S::pierre.brunel@i2ml.fr::0ae9fb95-68f3-4601-8746-7975752d9233" providerId="AD" clId="Web-{3EF51B8D-A449-9B31-7EE1-58F17AA80A74}" dt="2023-04-21T08:58:06.292" v="0"/>
          <ac:picMkLst>
            <pc:docMk/>
            <pc:sldMk cId="3253351555" sldId="274"/>
            <ac:picMk id="15" creationId="{00000000-0000-0000-0000-000000000000}"/>
          </ac:picMkLst>
        </pc:picChg>
      </pc:sldChg>
    </pc:docChg>
  </pc:docChgLst>
  <pc:docChgLst>
    <pc:chgData name="Arthur Michalland" userId="b32fcef5-aac1-43cf-82cd-98153dc3fe64" providerId="ADAL" clId="{ADE12A21-42F0-42BD-9DCB-ABC12035FB19}"/>
    <pc:docChg chg="addSld delSld modSld">
      <pc:chgData name="Arthur Michalland" userId="b32fcef5-aac1-43cf-82cd-98153dc3fe64" providerId="ADAL" clId="{ADE12A21-42F0-42BD-9DCB-ABC12035FB19}" dt="2023-04-19T13:42:26.473" v="115"/>
      <pc:docMkLst>
        <pc:docMk/>
      </pc:docMkLst>
      <pc:sldChg chg="add">
        <pc:chgData name="Arthur Michalland" userId="b32fcef5-aac1-43cf-82cd-98153dc3fe64" providerId="ADAL" clId="{ADE12A21-42F0-42BD-9DCB-ABC12035FB19}" dt="2023-04-19T13:41:45.061" v="113"/>
        <pc:sldMkLst>
          <pc:docMk/>
          <pc:sldMk cId="505059696" sldId="267"/>
        </pc:sldMkLst>
      </pc:sldChg>
      <pc:sldChg chg="add">
        <pc:chgData name="Arthur Michalland" userId="b32fcef5-aac1-43cf-82cd-98153dc3fe64" providerId="ADAL" clId="{ADE12A21-42F0-42BD-9DCB-ABC12035FB19}" dt="2023-04-19T13:41:45.061" v="113"/>
        <pc:sldMkLst>
          <pc:docMk/>
          <pc:sldMk cId="1479585712" sldId="272"/>
        </pc:sldMkLst>
      </pc:sldChg>
      <pc:sldChg chg="add">
        <pc:chgData name="Arthur Michalland" userId="b32fcef5-aac1-43cf-82cd-98153dc3fe64" providerId="ADAL" clId="{ADE12A21-42F0-42BD-9DCB-ABC12035FB19}" dt="2023-04-19T13:41:45.061" v="113"/>
        <pc:sldMkLst>
          <pc:docMk/>
          <pc:sldMk cId="2746858188" sldId="275"/>
        </pc:sldMkLst>
      </pc:sldChg>
      <pc:sldChg chg="add">
        <pc:chgData name="Arthur Michalland" userId="b32fcef5-aac1-43cf-82cd-98153dc3fe64" providerId="ADAL" clId="{ADE12A21-42F0-42BD-9DCB-ABC12035FB19}" dt="2023-04-19T13:41:45.061" v="113"/>
        <pc:sldMkLst>
          <pc:docMk/>
          <pc:sldMk cId="1203926299" sldId="280"/>
        </pc:sldMkLst>
      </pc:sldChg>
      <pc:sldChg chg="modSp mod">
        <pc:chgData name="Arthur Michalland" userId="b32fcef5-aac1-43cf-82cd-98153dc3fe64" providerId="ADAL" clId="{ADE12A21-42F0-42BD-9DCB-ABC12035FB19}" dt="2023-04-19T13:40:55.597" v="48" actId="20577"/>
        <pc:sldMkLst>
          <pc:docMk/>
          <pc:sldMk cId="3320781232" sldId="283"/>
        </pc:sldMkLst>
        <pc:spChg chg="mod">
          <ac:chgData name="Arthur Michalland" userId="b32fcef5-aac1-43cf-82cd-98153dc3fe64" providerId="ADAL" clId="{ADE12A21-42F0-42BD-9DCB-ABC12035FB19}" dt="2023-04-19T13:40:55.597" v="48" actId="20577"/>
          <ac:spMkLst>
            <pc:docMk/>
            <pc:sldMk cId="3320781232" sldId="283"/>
            <ac:spMk id="14" creationId="{00000000-0000-0000-0000-000000000000}"/>
          </ac:spMkLst>
        </pc:spChg>
      </pc:sldChg>
      <pc:sldChg chg="modSp mod">
        <pc:chgData name="Arthur Michalland" userId="b32fcef5-aac1-43cf-82cd-98153dc3fe64" providerId="ADAL" clId="{ADE12A21-42F0-42BD-9DCB-ABC12035FB19}" dt="2023-04-19T13:40:44.936" v="22" actId="20577"/>
        <pc:sldMkLst>
          <pc:docMk/>
          <pc:sldMk cId="356570038" sldId="284"/>
        </pc:sldMkLst>
        <pc:spChg chg="mod">
          <ac:chgData name="Arthur Michalland" userId="b32fcef5-aac1-43cf-82cd-98153dc3fe64" providerId="ADAL" clId="{ADE12A21-42F0-42BD-9DCB-ABC12035FB19}" dt="2023-04-19T13:40:44.936" v="22" actId="20577"/>
          <ac:spMkLst>
            <pc:docMk/>
            <pc:sldMk cId="356570038" sldId="284"/>
            <ac:spMk id="14" creationId="{00000000-0000-0000-0000-000000000000}"/>
          </ac:spMkLst>
        </pc:spChg>
      </pc:sldChg>
      <pc:sldChg chg="modSp mod">
        <pc:chgData name="Arthur Michalland" userId="b32fcef5-aac1-43cf-82cd-98153dc3fe64" providerId="ADAL" clId="{ADE12A21-42F0-42BD-9DCB-ABC12035FB19}" dt="2023-04-19T13:41:06.397" v="60" actId="20577"/>
        <pc:sldMkLst>
          <pc:docMk/>
          <pc:sldMk cId="3157202643" sldId="286"/>
        </pc:sldMkLst>
        <pc:spChg chg="mod">
          <ac:chgData name="Arthur Michalland" userId="b32fcef5-aac1-43cf-82cd-98153dc3fe64" providerId="ADAL" clId="{ADE12A21-42F0-42BD-9DCB-ABC12035FB19}" dt="2023-04-19T13:41:06.397" v="60" actId="20577"/>
          <ac:spMkLst>
            <pc:docMk/>
            <pc:sldMk cId="3157202643" sldId="286"/>
            <ac:spMk id="14" creationId="{00000000-0000-0000-0000-000000000000}"/>
          </ac:spMkLst>
        </pc:spChg>
      </pc:sldChg>
      <pc:sldChg chg="add">
        <pc:chgData name="Arthur Michalland" userId="b32fcef5-aac1-43cf-82cd-98153dc3fe64" providerId="ADAL" clId="{ADE12A21-42F0-42BD-9DCB-ABC12035FB19}" dt="2023-04-19T13:42:26.473" v="115"/>
        <pc:sldMkLst>
          <pc:docMk/>
          <pc:sldMk cId="1103083373" sldId="287"/>
        </pc:sldMkLst>
      </pc:sldChg>
      <pc:sldChg chg="modSp del mod">
        <pc:chgData name="Arthur Michalland" userId="b32fcef5-aac1-43cf-82cd-98153dc3fe64" providerId="ADAL" clId="{ADE12A21-42F0-42BD-9DCB-ABC12035FB19}" dt="2023-04-19T13:42:11.559" v="114" actId="2696"/>
        <pc:sldMkLst>
          <pc:docMk/>
          <pc:sldMk cId="1942080114" sldId="287"/>
        </pc:sldMkLst>
        <pc:spChg chg="mod">
          <ac:chgData name="Arthur Michalland" userId="b32fcef5-aac1-43cf-82cd-98153dc3fe64" providerId="ADAL" clId="{ADE12A21-42F0-42BD-9DCB-ABC12035FB19}" dt="2023-04-19T13:41:32.530" v="112" actId="20577"/>
          <ac:spMkLst>
            <pc:docMk/>
            <pc:sldMk cId="1942080114" sldId="287"/>
            <ac:spMk id="14" creationId="{00000000-0000-0000-0000-000000000000}"/>
          </ac:spMkLst>
        </pc:spChg>
      </pc:sldChg>
      <pc:sldChg chg="modSp del mod">
        <pc:chgData name="Arthur Michalland" userId="b32fcef5-aac1-43cf-82cd-98153dc3fe64" providerId="ADAL" clId="{ADE12A21-42F0-42BD-9DCB-ABC12035FB19}" dt="2023-04-19T13:42:11.559" v="114" actId="2696"/>
        <pc:sldMkLst>
          <pc:docMk/>
          <pc:sldMk cId="1895607193" sldId="288"/>
        </pc:sldMkLst>
        <pc:spChg chg="mod">
          <ac:chgData name="Arthur Michalland" userId="b32fcef5-aac1-43cf-82cd-98153dc3fe64" providerId="ADAL" clId="{ADE12A21-42F0-42BD-9DCB-ABC12035FB19}" dt="2023-04-19T13:30:33.940" v="7" actId="20577"/>
          <ac:spMkLst>
            <pc:docMk/>
            <pc:sldMk cId="1895607193" sldId="288"/>
            <ac:spMk id="15" creationId="{1F6856C9-E16B-9727-AEA1-9C7AE4DF3D5E}"/>
          </ac:spMkLst>
        </pc:spChg>
      </pc:sldChg>
      <pc:sldChg chg="add">
        <pc:chgData name="Arthur Michalland" userId="b32fcef5-aac1-43cf-82cd-98153dc3fe64" providerId="ADAL" clId="{ADE12A21-42F0-42BD-9DCB-ABC12035FB19}" dt="2023-04-19T13:42:26.473" v="115"/>
        <pc:sldMkLst>
          <pc:docMk/>
          <pc:sldMk cId="3100672735" sldId="288"/>
        </pc:sldMkLst>
      </pc:sldChg>
      <pc:sldChg chg="del">
        <pc:chgData name="Arthur Michalland" userId="b32fcef5-aac1-43cf-82cd-98153dc3fe64" providerId="ADAL" clId="{ADE12A21-42F0-42BD-9DCB-ABC12035FB19}" dt="2023-04-19T13:42:11.559" v="114" actId="2696"/>
        <pc:sldMkLst>
          <pc:docMk/>
          <pc:sldMk cId="1183261199" sldId="289"/>
        </pc:sldMkLst>
      </pc:sldChg>
      <pc:sldChg chg="add">
        <pc:chgData name="Arthur Michalland" userId="b32fcef5-aac1-43cf-82cd-98153dc3fe64" providerId="ADAL" clId="{ADE12A21-42F0-42BD-9DCB-ABC12035FB19}" dt="2023-04-19T13:42:26.473" v="115"/>
        <pc:sldMkLst>
          <pc:docMk/>
          <pc:sldMk cId="1345039765" sldId="289"/>
        </pc:sldMkLst>
      </pc:sldChg>
      <pc:sldChg chg="modSp mod">
        <pc:chgData name="Arthur Michalland" userId="b32fcef5-aac1-43cf-82cd-98153dc3fe64" providerId="ADAL" clId="{ADE12A21-42F0-42BD-9DCB-ABC12035FB19}" dt="2023-04-19T13:24:50.591" v="0" actId="1036"/>
        <pc:sldMkLst>
          <pc:docMk/>
          <pc:sldMk cId="3460018046" sldId="290"/>
        </pc:sldMkLst>
        <pc:picChg chg="mod">
          <ac:chgData name="Arthur Michalland" userId="b32fcef5-aac1-43cf-82cd-98153dc3fe64" providerId="ADAL" clId="{ADE12A21-42F0-42BD-9DCB-ABC12035FB19}" dt="2023-04-19T13:24:50.591" v="0" actId="1036"/>
          <ac:picMkLst>
            <pc:docMk/>
            <pc:sldMk cId="3460018046" sldId="290"/>
            <ac:picMk id="5" creationId="{4284A789-AEF9-5975-C21F-8AD3E3454710}"/>
          </ac:picMkLst>
        </pc:picChg>
      </pc:sldChg>
      <pc:sldChg chg="add">
        <pc:chgData name="Arthur Michalland" userId="b32fcef5-aac1-43cf-82cd-98153dc3fe64" providerId="ADAL" clId="{ADE12A21-42F0-42BD-9DCB-ABC12035FB19}" dt="2023-04-19T13:42:26.473" v="115"/>
        <pc:sldMkLst>
          <pc:docMk/>
          <pc:sldMk cId="114226281" sldId="292"/>
        </pc:sldMkLst>
      </pc:sldChg>
      <pc:sldChg chg="del">
        <pc:chgData name="Arthur Michalland" userId="b32fcef5-aac1-43cf-82cd-98153dc3fe64" providerId="ADAL" clId="{ADE12A21-42F0-42BD-9DCB-ABC12035FB19}" dt="2023-04-19T13:42:11.559" v="114" actId="2696"/>
        <pc:sldMkLst>
          <pc:docMk/>
          <pc:sldMk cId="2463143958" sldId="292"/>
        </pc:sldMkLst>
      </pc:sldChg>
      <pc:sldChg chg="modSp mod">
        <pc:chgData name="Arthur Michalland" userId="b32fcef5-aac1-43cf-82cd-98153dc3fe64" providerId="ADAL" clId="{ADE12A21-42F0-42BD-9DCB-ABC12035FB19}" dt="2023-04-19T13:40:50.410" v="34" actId="20577"/>
        <pc:sldMkLst>
          <pc:docMk/>
          <pc:sldMk cId="1178549604" sldId="295"/>
        </pc:sldMkLst>
        <pc:spChg chg="mod">
          <ac:chgData name="Arthur Michalland" userId="b32fcef5-aac1-43cf-82cd-98153dc3fe64" providerId="ADAL" clId="{ADE12A21-42F0-42BD-9DCB-ABC12035FB19}" dt="2023-04-19T13:40:50.410" v="34" actId="20577"/>
          <ac:spMkLst>
            <pc:docMk/>
            <pc:sldMk cId="1178549604" sldId="295"/>
            <ac:spMk id="14" creationId="{00000000-0000-0000-0000-000000000000}"/>
          </ac:spMkLst>
        </pc:spChg>
      </pc:sldChg>
      <pc:sldChg chg="modSp add mod">
        <pc:chgData name="Arthur Michalland" userId="b32fcef5-aac1-43cf-82cd-98153dc3fe64" providerId="ADAL" clId="{ADE12A21-42F0-42BD-9DCB-ABC12035FB19}" dt="2023-04-19T13:38:47.609" v="10" actId="20577"/>
        <pc:sldMkLst>
          <pc:docMk/>
          <pc:sldMk cId="0" sldId="296"/>
        </pc:sldMkLst>
        <pc:spChg chg="mod">
          <ac:chgData name="Arthur Michalland" userId="b32fcef5-aac1-43cf-82cd-98153dc3fe64" providerId="ADAL" clId="{ADE12A21-42F0-42BD-9DCB-ABC12035FB19}" dt="2023-04-19T13:38:47.609" v="10" actId="20577"/>
          <ac:spMkLst>
            <pc:docMk/>
            <pc:sldMk cId="0" sldId="296"/>
            <ac:spMk id="14" creationId="{00000000-0000-0000-0000-000000000000}"/>
          </ac:spMkLst>
        </pc:spChg>
      </pc:sldChg>
      <pc:sldChg chg="add">
        <pc:chgData name="Arthur Michalland" userId="b32fcef5-aac1-43cf-82cd-98153dc3fe64" providerId="ADAL" clId="{ADE12A21-42F0-42BD-9DCB-ABC12035FB19}" dt="2023-04-19T13:41:45.061" v="113"/>
        <pc:sldMkLst>
          <pc:docMk/>
          <pc:sldMk cId="815449012" sldId="297"/>
        </pc:sldMkLst>
      </pc:sldChg>
      <pc:sldChg chg="add">
        <pc:chgData name="Arthur Michalland" userId="b32fcef5-aac1-43cf-82cd-98153dc3fe64" providerId="ADAL" clId="{ADE12A21-42F0-42BD-9DCB-ABC12035FB19}" dt="2023-04-19T13:41:45.061" v="113"/>
        <pc:sldMkLst>
          <pc:docMk/>
          <pc:sldMk cId="4227089476" sldId="298"/>
        </pc:sldMkLst>
      </pc:sldChg>
      <pc:sldChg chg="add">
        <pc:chgData name="Arthur Michalland" userId="b32fcef5-aac1-43cf-82cd-98153dc3fe64" providerId="ADAL" clId="{ADE12A21-42F0-42BD-9DCB-ABC12035FB19}" dt="2023-04-19T13:41:45.061" v="113"/>
        <pc:sldMkLst>
          <pc:docMk/>
          <pc:sldMk cId="1513064519" sldId="299"/>
        </pc:sldMkLst>
      </pc:sldChg>
      <pc:sldChg chg="add">
        <pc:chgData name="Arthur Michalland" userId="b32fcef5-aac1-43cf-82cd-98153dc3fe64" providerId="ADAL" clId="{ADE12A21-42F0-42BD-9DCB-ABC12035FB19}" dt="2023-04-19T13:41:45.061" v="113"/>
        <pc:sldMkLst>
          <pc:docMk/>
          <pc:sldMk cId="3627932133" sldId="300"/>
        </pc:sldMkLst>
      </pc:sldChg>
      <pc:sldChg chg="add">
        <pc:chgData name="Arthur Michalland" userId="b32fcef5-aac1-43cf-82cd-98153dc3fe64" providerId="ADAL" clId="{ADE12A21-42F0-42BD-9DCB-ABC12035FB19}" dt="2023-04-19T13:41:45.061" v="113"/>
        <pc:sldMkLst>
          <pc:docMk/>
          <pc:sldMk cId="952239142" sldId="301"/>
        </pc:sldMkLst>
      </pc:sldChg>
      <pc:sldChg chg="add">
        <pc:chgData name="Arthur Michalland" userId="b32fcef5-aac1-43cf-82cd-98153dc3fe64" providerId="ADAL" clId="{ADE12A21-42F0-42BD-9DCB-ABC12035FB19}" dt="2023-04-19T13:41:45.061" v="113"/>
        <pc:sldMkLst>
          <pc:docMk/>
          <pc:sldMk cId="1524577391" sldId="302"/>
        </pc:sldMkLst>
      </pc:sldChg>
      <pc:sldChg chg="add">
        <pc:chgData name="Arthur Michalland" userId="b32fcef5-aac1-43cf-82cd-98153dc3fe64" providerId="ADAL" clId="{ADE12A21-42F0-42BD-9DCB-ABC12035FB19}" dt="2023-04-19T13:41:45.061" v="113"/>
        <pc:sldMkLst>
          <pc:docMk/>
          <pc:sldMk cId="3433649716" sldId="303"/>
        </pc:sldMkLst>
      </pc:sldChg>
      <pc:sldChg chg="add">
        <pc:chgData name="Arthur Michalland" userId="b32fcef5-aac1-43cf-82cd-98153dc3fe64" providerId="ADAL" clId="{ADE12A21-42F0-42BD-9DCB-ABC12035FB19}" dt="2023-04-19T13:41:45.061" v="113"/>
        <pc:sldMkLst>
          <pc:docMk/>
          <pc:sldMk cId="3533904569" sldId="304"/>
        </pc:sldMkLst>
      </pc:sldChg>
      <pc:sldChg chg="add">
        <pc:chgData name="Arthur Michalland" userId="b32fcef5-aac1-43cf-82cd-98153dc3fe64" providerId="ADAL" clId="{ADE12A21-42F0-42BD-9DCB-ABC12035FB19}" dt="2023-04-19T13:41:45.061" v="113"/>
        <pc:sldMkLst>
          <pc:docMk/>
          <pc:sldMk cId="3275635967" sldId="305"/>
        </pc:sldMkLst>
      </pc:sldChg>
      <pc:sldChg chg="add">
        <pc:chgData name="Arthur Michalland" userId="b32fcef5-aac1-43cf-82cd-98153dc3fe64" providerId="ADAL" clId="{ADE12A21-42F0-42BD-9DCB-ABC12035FB19}" dt="2023-04-19T13:41:45.061" v="113"/>
        <pc:sldMkLst>
          <pc:docMk/>
          <pc:sldMk cId="3664201171" sldId="306"/>
        </pc:sldMkLst>
      </pc:sldChg>
    </pc:docChg>
  </pc:docChgLst>
  <pc:docChgLst>
    <pc:chgData name="Arthur Michalland" userId="b32fcef5-aac1-43cf-82cd-98153dc3fe64" providerId="ADAL" clId="{2177A00C-0343-49C5-A725-57EB3BCBD36B}"/>
    <pc:docChg chg="undo custSel addSld modSld">
      <pc:chgData name="Arthur Michalland" userId="b32fcef5-aac1-43cf-82cd-98153dc3fe64" providerId="ADAL" clId="{2177A00C-0343-49C5-A725-57EB3BCBD36B}" dt="2023-04-03T08:46:08.447" v="57" actId="20577"/>
      <pc:docMkLst>
        <pc:docMk/>
      </pc:docMkLst>
      <pc:sldChg chg="addSp delSp modSp mod">
        <pc:chgData name="Arthur Michalland" userId="b32fcef5-aac1-43cf-82cd-98153dc3fe64" providerId="ADAL" clId="{2177A00C-0343-49C5-A725-57EB3BCBD36B}" dt="2023-04-03T08:45:14.429" v="7" actId="478"/>
        <pc:sldMkLst>
          <pc:docMk/>
          <pc:sldMk cId="0" sldId="266"/>
        </pc:sldMkLst>
        <pc:spChg chg="del">
          <ac:chgData name="Arthur Michalland" userId="b32fcef5-aac1-43cf-82cd-98153dc3fe64" providerId="ADAL" clId="{2177A00C-0343-49C5-A725-57EB3BCBD36B}" dt="2023-04-03T08:45:10.854" v="6" actId="478"/>
          <ac:spMkLst>
            <pc:docMk/>
            <pc:sldMk cId="0" sldId="266"/>
            <ac:spMk id="46" creationId="{D59FE160-4D57-10EC-5738-140607F45482}"/>
          </ac:spMkLst>
        </pc:spChg>
        <pc:spChg chg="del">
          <ac:chgData name="Arthur Michalland" userId="b32fcef5-aac1-43cf-82cd-98153dc3fe64" providerId="ADAL" clId="{2177A00C-0343-49C5-A725-57EB3BCBD36B}" dt="2023-04-03T08:45:05.933" v="1" actId="478"/>
          <ac:spMkLst>
            <pc:docMk/>
            <pc:sldMk cId="0" sldId="266"/>
            <ac:spMk id="47" creationId="{1FBB476D-DAAF-0955-1F18-72118059AD8F}"/>
          </ac:spMkLst>
        </pc:spChg>
        <pc:spChg chg="del mod">
          <ac:chgData name="Arthur Michalland" userId="b32fcef5-aac1-43cf-82cd-98153dc3fe64" providerId="ADAL" clId="{2177A00C-0343-49C5-A725-57EB3BCBD36B}" dt="2023-04-03T08:45:05.937" v="3"/>
          <ac:spMkLst>
            <pc:docMk/>
            <pc:sldMk cId="0" sldId="266"/>
            <ac:spMk id="48" creationId="{E68641DF-80ED-FEC2-71C7-FFDCA5AF0EDD}"/>
          </ac:spMkLst>
        </pc:spChg>
        <pc:spChg chg="del">
          <ac:chgData name="Arthur Michalland" userId="b32fcef5-aac1-43cf-82cd-98153dc3fe64" providerId="ADAL" clId="{2177A00C-0343-49C5-A725-57EB3BCBD36B}" dt="2023-04-03T08:45:14.429" v="7" actId="478"/>
          <ac:spMkLst>
            <pc:docMk/>
            <pc:sldMk cId="0" sldId="266"/>
            <ac:spMk id="108" creationId="{00000000-0000-0000-0000-000000000000}"/>
          </ac:spMkLst>
        </pc:spChg>
        <pc:grpChg chg="add del">
          <ac:chgData name="Arthur Michalland" userId="b32fcef5-aac1-43cf-82cd-98153dc3fe64" providerId="ADAL" clId="{2177A00C-0343-49C5-A725-57EB3BCBD36B}" dt="2023-04-03T08:45:08.556" v="5" actId="478"/>
          <ac:grpSpMkLst>
            <pc:docMk/>
            <pc:sldMk cId="0" sldId="266"/>
            <ac:grpSpMk id="103" creationId="{00000000-0000-0000-0000-000000000000}"/>
          </ac:grpSpMkLst>
        </pc:grpChg>
      </pc:sldChg>
      <pc:sldChg chg="modSp add mod">
        <pc:chgData name="Arthur Michalland" userId="b32fcef5-aac1-43cf-82cd-98153dc3fe64" providerId="ADAL" clId="{2177A00C-0343-49C5-A725-57EB3BCBD36B}" dt="2023-04-03T08:45:27.712" v="26" actId="20577"/>
        <pc:sldMkLst>
          <pc:docMk/>
          <pc:sldMk cId="1127948842" sldId="293"/>
        </pc:sldMkLst>
        <pc:spChg chg="mod">
          <ac:chgData name="Arthur Michalland" userId="b32fcef5-aac1-43cf-82cd-98153dc3fe64" providerId="ADAL" clId="{2177A00C-0343-49C5-A725-57EB3BCBD36B}" dt="2023-04-03T08:45:27.712" v="26" actId="20577"/>
          <ac:spMkLst>
            <pc:docMk/>
            <pc:sldMk cId="1127948842" sldId="293"/>
            <ac:spMk id="10" creationId="{A6475E9B-B703-8941-46C5-DEDD90C8DF81}"/>
          </ac:spMkLst>
        </pc:spChg>
      </pc:sldChg>
      <pc:sldChg chg="modSp add mod">
        <pc:chgData name="Arthur Michalland" userId="b32fcef5-aac1-43cf-82cd-98153dc3fe64" providerId="ADAL" clId="{2177A00C-0343-49C5-A725-57EB3BCBD36B}" dt="2023-04-03T08:46:08.447" v="57" actId="20577"/>
        <pc:sldMkLst>
          <pc:docMk/>
          <pc:sldMk cId="1990170667" sldId="294"/>
        </pc:sldMkLst>
        <pc:spChg chg="mod">
          <ac:chgData name="Arthur Michalland" userId="b32fcef5-aac1-43cf-82cd-98153dc3fe64" providerId="ADAL" clId="{2177A00C-0343-49C5-A725-57EB3BCBD36B}" dt="2023-04-03T08:46:08.447" v="57" actId="20577"/>
          <ac:spMkLst>
            <pc:docMk/>
            <pc:sldMk cId="1990170667" sldId="294"/>
            <ac:spMk id="14" creationId="{00000000-0000-0000-0000-000000000000}"/>
          </ac:spMkLst>
        </pc:spChg>
      </pc:sldChg>
    </pc:docChg>
  </pc:docChgLst>
  <pc:docChgLst>
    <pc:chgData name="Nassim Akonaf" userId="e61b1911-4634-40e8-a2e4-835ca96ac2ed" providerId="ADAL" clId="{5DA008D6-D1C2-4091-8770-85DA0C161A64}"/>
    <pc:docChg chg="undo custSel addSld delSld modSld sldOrd">
      <pc:chgData name="Nassim Akonaf" userId="e61b1911-4634-40e8-a2e4-835ca96ac2ed" providerId="ADAL" clId="{5DA008D6-D1C2-4091-8770-85DA0C161A64}" dt="2023-04-20T13:03:48.688" v="1647" actId="1076"/>
      <pc:docMkLst>
        <pc:docMk/>
      </pc:docMkLst>
      <pc:sldChg chg="del">
        <pc:chgData name="Nassim Akonaf" userId="e61b1911-4634-40e8-a2e4-835ca96ac2ed" providerId="ADAL" clId="{5DA008D6-D1C2-4091-8770-85DA0C161A64}" dt="2023-04-20T12:13:54.145" v="1391" actId="47"/>
        <pc:sldMkLst>
          <pc:docMk/>
          <pc:sldMk cId="0" sldId="266"/>
        </pc:sldMkLst>
      </pc:sldChg>
      <pc:sldChg chg="modSp mod">
        <pc:chgData name="Nassim Akonaf" userId="e61b1911-4634-40e8-a2e4-835ca96ac2ed" providerId="ADAL" clId="{5DA008D6-D1C2-4091-8770-85DA0C161A64}" dt="2023-04-20T11:56:26.825" v="1170" actId="2711"/>
        <pc:sldMkLst>
          <pc:docMk/>
          <pc:sldMk cId="1479585712" sldId="272"/>
        </pc:sldMkLst>
        <pc:spChg chg="mod">
          <ac:chgData name="Nassim Akonaf" userId="e61b1911-4634-40e8-a2e4-835ca96ac2ed" providerId="ADAL" clId="{5DA008D6-D1C2-4091-8770-85DA0C161A64}" dt="2023-04-20T11:56:26.825" v="1170" actId="2711"/>
          <ac:spMkLst>
            <pc:docMk/>
            <pc:sldMk cId="1479585712" sldId="272"/>
            <ac:spMk id="22" creationId="{F7DA8756-E4E8-1D3E-97A0-D3E72AE7CC9E}"/>
          </ac:spMkLst>
        </pc:spChg>
      </pc:sldChg>
      <pc:sldChg chg="modSp mod">
        <pc:chgData name="Nassim Akonaf" userId="e61b1911-4634-40e8-a2e4-835ca96ac2ed" providerId="ADAL" clId="{5DA008D6-D1C2-4091-8770-85DA0C161A64}" dt="2023-04-20T11:47:35.309" v="1167" actId="2711"/>
        <pc:sldMkLst>
          <pc:docMk/>
          <pc:sldMk cId="2746858188" sldId="275"/>
        </pc:sldMkLst>
        <pc:spChg chg="mod">
          <ac:chgData name="Nassim Akonaf" userId="e61b1911-4634-40e8-a2e4-835ca96ac2ed" providerId="ADAL" clId="{5DA008D6-D1C2-4091-8770-85DA0C161A64}" dt="2023-04-20T11:47:29.016" v="1166" actId="2711"/>
          <ac:spMkLst>
            <pc:docMk/>
            <pc:sldMk cId="2746858188" sldId="275"/>
            <ac:spMk id="5" creationId="{7ABF5368-A33E-F1EC-B805-3FBDC09BF3ED}"/>
          </ac:spMkLst>
        </pc:spChg>
        <pc:spChg chg="mod">
          <ac:chgData name="Nassim Akonaf" userId="e61b1911-4634-40e8-a2e4-835ca96ac2ed" providerId="ADAL" clId="{5DA008D6-D1C2-4091-8770-85DA0C161A64}" dt="2023-04-20T11:47:35.309" v="1167" actId="2711"/>
          <ac:spMkLst>
            <pc:docMk/>
            <pc:sldMk cId="2746858188" sldId="275"/>
            <ac:spMk id="10" creationId="{A6475E9B-B703-8941-46C5-DEDD90C8DF81}"/>
          </ac:spMkLst>
        </pc:spChg>
        <pc:spChg chg="mod">
          <ac:chgData name="Nassim Akonaf" userId="e61b1911-4634-40e8-a2e4-835ca96ac2ed" providerId="ADAL" clId="{5DA008D6-D1C2-4091-8770-85DA0C161A64}" dt="2023-04-20T11:47:23.737" v="1165" actId="2711"/>
          <ac:spMkLst>
            <pc:docMk/>
            <pc:sldMk cId="2746858188" sldId="275"/>
            <ac:spMk id="13" creationId="{05EB6AA3-5137-7832-C069-D5172C49A1EA}"/>
          </ac:spMkLst>
        </pc:spChg>
      </pc:sldChg>
      <pc:sldChg chg="modSp mod">
        <pc:chgData name="Nassim Akonaf" userId="e61b1911-4634-40e8-a2e4-835ca96ac2ed" providerId="ADAL" clId="{5DA008D6-D1C2-4091-8770-85DA0C161A64}" dt="2023-04-20T12:01:29.213" v="1183" actId="2711"/>
        <pc:sldMkLst>
          <pc:docMk/>
          <pc:sldMk cId="1203926299" sldId="280"/>
        </pc:sldMkLst>
        <pc:spChg chg="mod">
          <ac:chgData name="Nassim Akonaf" userId="e61b1911-4634-40e8-a2e4-835ca96ac2ed" providerId="ADAL" clId="{5DA008D6-D1C2-4091-8770-85DA0C161A64}" dt="2023-04-20T12:01:29.213" v="1183" actId="2711"/>
          <ac:spMkLst>
            <pc:docMk/>
            <pc:sldMk cId="1203926299" sldId="280"/>
            <ac:spMk id="5" creationId="{FAAC6B84-19DC-69F6-DFF9-D9FA5D92AB26}"/>
          </ac:spMkLst>
        </pc:spChg>
        <pc:spChg chg="mod">
          <ac:chgData name="Nassim Akonaf" userId="e61b1911-4634-40e8-a2e4-835ca96ac2ed" providerId="ADAL" clId="{5DA008D6-D1C2-4091-8770-85DA0C161A64}" dt="2023-04-20T12:01:29.213" v="1183" actId="2711"/>
          <ac:spMkLst>
            <pc:docMk/>
            <pc:sldMk cId="1203926299" sldId="280"/>
            <ac:spMk id="14" creationId="{00000000-0000-0000-0000-000000000000}"/>
          </ac:spMkLst>
        </pc:spChg>
      </pc:sldChg>
      <pc:sldChg chg="modSp mod">
        <pc:chgData name="Nassim Akonaf" userId="e61b1911-4634-40e8-a2e4-835ca96ac2ed" providerId="ADAL" clId="{5DA008D6-D1C2-4091-8770-85DA0C161A64}" dt="2023-04-20T11:41:51.990" v="1152" actId="2711"/>
        <pc:sldMkLst>
          <pc:docMk/>
          <pc:sldMk cId="2342514486" sldId="282"/>
        </pc:sldMkLst>
        <pc:spChg chg="mod">
          <ac:chgData name="Nassim Akonaf" userId="e61b1911-4634-40e8-a2e4-835ca96ac2ed" providerId="ADAL" clId="{5DA008D6-D1C2-4091-8770-85DA0C161A64}" dt="2023-04-20T11:41:45.808" v="1151" actId="2711"/>
          <ac:spMkLst>
            <pc:docMk/>
            <pc:sldMk cId="2342514486" sldId="282"/>
            <ac:spMk id="15" creationId="{1DA2E3D5-E913-1EEF-D488-82C7D00C62FA}"/>
          </ac:spMkLst>
        </pc:spChg>
        <pc:spChg chg="mod">
          <ac:chgData name="Nassim Akonaf" userId="e61b1911-4634-40e8-a2e4-835ca96ac2ed" providerId="ADAL" clId="{5DA008D6-D1C2-4091-8770-85DA0C161A64}" dt="2023-04-20T11:41:51.990" v="1152" actId="2711"/>
          <ac:spMkLst>
            <pc:docMk/>
            <pc:sldMk cId="2342514486" sldId="282"/>
            <ac:spMk id="21" creationId="{1B10D7CC-8632-DF35-3841-94B3A396A03A}"/>
          </ac:spMkLst>
        </pc:spChg>
      </pc:sldChg>
      <pc:sldChg chg="modSp mod">
        <pc:chgData name="Nassim Akonaf" userId="e61b1911-4634-40e8-a2e4-835ca96ac2ed" providerId="ADAL" clId="{5DA008D6-D1C2-4091-8770-85DA0C161A64}" dt="2023-04-20T12:10:14.144" v="1389" actId="2711"/>
        <pc:sldMkLst>
          <pc:docMk/>
          <pc:sldMk cId="3320781232" sldId="283"/>
        </pc:sldMkLst>
        <pc:spChg chg="mod">
          <ac:chgData name="Nassim Akonaf" userId="e61b1911-4634-40e8-a2e4-835ca96ac2ed" providerId="ADAL" clId="{5DA008D6-D1C2-4091-8770-85DA0C161A64}" dt="2023-04-20T12:10:14.144" v="1389" actId="2711"/>
          <ac:spMkLst>
            <pc:docMk/>
            <pc:sldMk cId="3320781232" sldId="283"/>
            <ac:spMk id="5" creationId="{6FA72673-02F0-D530-EBA1-FBF232A7E2A5}"/>
          </ac:spMkLst>
        </pc:spChg>
        <pc:spChg chg="mod">
          <ac:chgData name="Nassim Akonaf" userId="e61b1911-4634-40e8-a2e4-835ca96ac2ed" providerId="ADAL" clId="{5DA008D6-D1C2-4091-8770-85DA0C161A64}" dt="2023-04-20T12:10:14.144" v="1389" actId="2711"/>
          <ac:spMkLst>
            <pc:docMk/>
            <pc:sldMk cId="3320781232" sldId="283"/>
            <ac:spMk id="8" creationId="{EA3C3458-48DB-5895-435B-F338E2B5E226}"/>
          </ac:spMkLst>
        </pc:spChg>
        <pc:spChg chg="mod">
          <ac:chgData name="Nassim Akonaf" userId="e61b1911-4634-40e8-a2e4-835ca96ac2ed" providerId="ADAL" clId="{5DA008D6-D1C2-4091-8770-85DA0C161A64}" dt="2023-04-20T12:10:14.144" v="1389" actId="2711"/>
          <ac:spMkLst>
            <pc:docMk/>
            <pc:sldMk cId="3320781232" sldId="283"/>
            <ac:spMk id="14" creationId="{00000000-0000-0000-0000-000000000000}"/>
          </ac:spMkLst>
        </pc:spChg>
        <pc:spChg chg="mod">
          <ac:chgData name="Nassim Akonaf" userId="e61b1911-4634-40e8-a2e4-835ca96ac2ed" providerId="ADAL" clId="{5DA008D6-D1C2-4091-8770-85DA0C161A64}" dt="2023-04-20T12:10:14.144" v="1389" actId="2711"/>
          <ac:spMkLst>
            <pc:docMk/>
            <pc:sldMk cId="3320781232" sldId="283"/>
            <ac:spMk id="15" creationId="{A5F89816-1909-00C7-D9EB-846AEB6F1949}"/>
          </ac:spMkLst>
        </pc:spChg>
      </pc:sldChg>
      <pc:sldChg chg="delSp modSp mod">
        <pc:chgData name="Nassim Akonaf" userId="e61b1911-4634-40e8-a2e4-835ca96ac2ed" providerId="ADAL" clId="{5DA008D6-D1C2-4091-8770-85DA0C161A64}" dt="2023-04-20T11:46:37.649" v="1163" actId="14100"/>
        <pc:sldMkLst>
          <pc:docMk/>
          <pc:sldMk cId="356570038" sldId="284"/>
        </pc:sldMkLst>
        <pc:spChg chg="del">
          <ac:chgData name="Nassim Akonaf" userId="e61b1911-4634-40e8-a2e4-835ca96ac2ed" providerId="ADAL" clId="{5DA008D6-D1C2-4091-8770-85DA0C161A64}" dt="2023-04-20T09:20:01.468" v="300" actId="478"/>
          <ac:spMkLst>
            <pc:docMk/>
            <pc:sldMk cId="356570038" sldId="284"/>
            <ac:spMk id="5" creationId="{6FA72673-02F0-D530-EBA1-FBF232A7E2A5}"/>
          </ac:spMkLst>
        </pc:spChg>
        <pc:spChg chg="del">
          <ac:chgData name="Nassim Akonaf" userId="e61b1911-4634-40e8-a2e4-835ca96ac2ed" providerId="ADAL" clId="{5DA008D6-D1C2-4091-8770-85DA0C161A64}" dt="2023-04-20T09:20:03.045" v="301" actId="478"/>
          <ac:spMkLst>
            <pc:docMk/>
            <pc:sldMk cId="356570038" sldId="284"/>
            <ac:spMk id="8" creationId="{EA3C3458-48DB-5895-435B-F338E2B5E226}"/>
          </ac:spMkLst>
        </pc:spChg>
        <pc:spChg chg="del">
          <ac:chgData name="Nassim Akonaf" userId="e61b1911-4634-40e8-a2e4-835ca96ac2ed" providerId="ADAL" clId="{5DA008D6-D1C2-4091-8770-85DA0C161A64}" dt="2023-04-20T09:20:06.958" v="305" actId="478"/>
          <ac:spMkLst>
            <pc:docMk/>
            <pc:sldMk cId="356570038" sldId="284"/>
            <ac:spMk id="9" creationId="{8B731E53-045B-062E-F317-C1DAA99EBAE4}"/>
          </ac:spMkLst>
        </pc:spChg>
        <pc:spChg chg="mod">
          <ac:chgData name="Nassim Akonaf" userId="e61b1911-4634-40e8-a2e4-835ca96ac2ed" providerId="ADAL" clId="{5DA008D6-D1C2-4091-8770-85DA0C161A64}" dt="2023-04-20T11:46:30.494" v="1160" actId="1076"/>
          <ac:spMkLst>
            <pc:docMk/>
            <pc:sldMk cId="356570038" sldId="284"/>
            <ac:spMk id="12" creationId="{B441F46A-BFC9-8011-D5D1-A17717B49D22}"/>
          </ac:spMkLst>
        </pc:spChg>
        <pc:spChg chg="mod">
          <ac:chgData name="Nassim Akonaf" userId="e61b1911-4634-40e8-a2e4-835ca96ac2ed" providerId="ADAL" clId="{5DA008D6-D1C2-4091-8770-85DA0C161A64}" dt="2023-04-20T11:46:37.649" v="1163" actId="14100"/>
          <ac:spMkLst>
            <pc:docMk/>
            <pc:sldMk cId="356570038" sldId="284"/>
            <ac:spMk id="13" creationId="{5A7BB0FF-E6DD-76BF-C7F9-A69AD4833252}"/>
          </ac:spMkLst>
        </pc:spChg>
        <pc:picChg chg="mod">
          <ac:chgData name="Nassim Akonaf" userId="e61b1911-4634-40e8-a2e4-835ca96ac2ed" providerId="ADAL" clId="{5DA008D6-D1C2-4091-8770-85DA0C161A64}" dt="2023-04-20T09:20:14.444" v="307" actId="1076"/>
          <ac:picMkLst>
            <pc:docMk/>
            <pc:sldMk cId="356570038" sldId="284"/>
            <ac:picMk id="7" creationId="{F07B1702-7E49-C334-0A6B-A369B8DBF451}"/>
          </ac:picMkLst>
        </pc:picChg>
        <pc:picChg chg="del">
          <ac:chgData name="Nassim Akonaf" userId="e61b1911-4634-40e8-a2e4-835ca96ac2ed" providerId="ADAL" clId="{5DA008D6-D1C2-4091-8770-85DA0C161A64}" dt="2023-04-20T09:20:04.401" v="303" actId="478"/>
          <ac:picMkLst>
            <pc:docMk/>
            <pc:sldMk cId="356570038" sldId="284"/>
            <ac:picMk id="18" creationId="{E2DF4960-E3CF-3595-8022-52450751C55F}"/>
          </ac:picMkLst>
        </pc:picChg>
        <pc:picChg chg="del">
          <ac:chgData name="Nassim Akonaf" userId="e61b1911-4634-40e8-a2e4-835ca96ac2ed" providerId="ADAL" clId="{5DA008D6-D1C2-4091-8770-85DA0C161A64}" dt="2023-04-20T09:20:03.792" v="302" actId="478"/>
          <ac:picMkLst>
            <pc:docMk/>
            <pc:sldMk cId="356570038" sldId="284"/>
            <ac:picMk id="19" creationId="{8BB097E8-6B02-8F8E-BE35-AC42202D3309}"/>
          </ac:picMkLst>
        </pc:picChg>
        <pc:picChg chg="del">
          <ac:chgData name="Nassim Akonaf" userId="e61b1911-4634-40e8-a2e4-835ca96ac2ed" providerId="ADAL" clId="{5DA008D6-D1C2-4091-8770-85DA0C161A64}" dt="2023-04-20T09:20:05.283" v="304" actId="478"/>
          <ac:picMkLst>
            <pc:docMk/>
            <pc:sldMk cId="356570038" sldId="284"/>
            <ac:picMk id="20" creationId="{567A211D-36EE-7A30-EAF8-2C5DFF824596}"/>
          </ac:picMkLst>
        </pc:picChg>
      </pc:sldChg>
      <pc:sldChg chg="modSp mod">
        <pc:chgData name="Nassim Akonaf" userId="e61b1911-4634-40e8-a2e4-835ca96ac2ed" providerId="ADAL" clId="{5DA008D6-D1C2-4091-8770-85DA0C161A64}" dt="2023-04-20T13:03:20.043" v="1643" actId="20577"/>
        <pc:sldMkLst>
          <pc:docMk/>
          <pc:sldMk cId="1103083373" sldId="287"/>
        </pc:sldMkLst>
        <pc:spChg chg="mod">
          <ac:chgData name="Nassim Akonaf" userId="e61b1911-4634-40e8-a2e4-835ca96ac2ed" providerId="ADAL" clId="{5DA008D6-D1C2-4091-8770-85DA0C161A64}" dt="2023-04-20T13:03:20.043" v="1643" actId="20577"/>
          <ac:spMkLst>
            <pc:docMk/>
            <pc:sldMk cId="1103083373" sldId="287"/>
            <ac:spMk id="14" creationId="{00000000-0000-0000-0000-000000000000}"/>
          </ac:spMkLst>
        </pc:spChg>
      </pc:sldChg>
      <pc:sldChg chg="modSp mod">
        <pc:chgData name="Nassim Akonaf" userId="e61b1911-4634-40e8-a2e4-835ca96ac2ed" providerId="ADAL" clId="{5DA008D6-D1C2-4091-8770-85DA0C161A64}" dt="2023-04-20T13:03:30.929" v="1644"/>
        <pc:sldMkLst>
          <pc:docMk/>
          <pc:sldMk cId="3100672735" sldId="288"/>
        </pc:sldMkLst>
        <pc:spChg chg="mod">
          <ac:chgData name="Nassim Akonaf" userId="e61b1911-4634-40e8-a2e4-835ca96ac2ed" providerId="ADAL" clId="{5DA008D6-D1C2-4091-8770-85DA0C161A64}" dt="2023-04-20T13:03:30.929" v="1644"/>
          <ac:spMkLst>
            <pc:docMk/>
            <pc:sldMk cId="3100672735" sldId="288"/>
            <ac:spMk id="14" creationId="{00000000-0000-0000-0000-000000000000}"/>
          </ac:spMkLst>
        </pc:spChg>
      </pc:sldChg>
      <pc:sldChg chg="modSp mod">
        <pc:chgData name="Nassim Akonaf" userId="e61b1911-4634-40e8-a2e4-835ca96ac2ed" providerId="ADAL" clId="{5DA008D6-D1C2-4091-8770-85DA0C161A64}" dt="2023-04-20T13:03:37.972" v="1645"/>
        <pc:sldMkLst>
          <pc:docMk/>
          <pc:sldMk cId="1345039765" sldId="289"/>
        </pc:sldMkLst>
        <pc:spChg chg="mod">
          <ac:chgData name="Nassim Akonaf" userId="e61b1911-4634-40e8-a2e4-835ca96ac2ed" providerId="ADAL" clId="{5DA008D6-D1C2-4091-8770-85DA0C161A64}" dt="2023-04-20T13:03:37.972" v="1645"/>
          <ac:spMkLst>
            <pc:docMk/>
            <pc:sldMk cId="1345039765" sldId="289"/>
            <ac:spMk id="14" creationId="{00000000-0000-0000-0000-000000000000}"/>
          </ac:spMkLst>
        </pc:spChg>
      </pc:sldChg>
      <pc:sldChg chg="addSp delSp modSp mod delAnim">
        <pc:chgData name="Nassim Akonaf" userId="e61b1911-4634-40e8-a2e4-835ca96ac2ed" providerId="ADAL" clId="{5DA008D6-D1C2-4091-8770-85DA0C161A64}" dt="2023-04-20T11:42:01.183" v="1153" actId="2711"/>
        <pc:sldMkLst>
          <pc:docMk/>
          <pc:sldMk cId="3460018046" sldId="290"/>
        </pc:sldMkLst>
        <pc:spChg chg="add mod">
          <ac:chgData name="Nassim Akonaf" userId="e61b1911-4634-40e8-a2e4-835ca96ac2ed" providerId="ADAL" clId="{5DA008D6-D1C2-4091-8770-85DA0C161A64}" dt="2023-04-20T11:42:01.183" v="1153" actId="2711"/>
          <ac:spMkLst>
            <pc:docMk/>
            <pc:sldMk cId="3460018046" sldId="290"/>
            <ac:spMk id="7" creationId="{A6F853D2-7B8D-66CF-D79C-ACA45FFDBC38}"/>
          </ac:spMkLst>
        </pc:spChg>
        <pc:picChg chg="del">
          <ac:chgData name="Nassim Akonaf" userId="e61b1911-4634-40e8-a2e4-835ca96ac2ed" providerId="ADAL" clId="{5DA008D6-D1C2-4091-8770-85DA0C161A64}" dt="2023-04-20T09:11:03.879" v="0" actId="478"/>
          <ac:picMkLst>
            <pc:docMk/>
            <pc:sldMk cId="3460018046" sldId="290"/>
            <ac:picMk id="5" creationId="{4284A789-AEF9-5975-C21F-8AD3E3454710}"/>
          </ac:picMkLst>
        </pc:picChg>
      </pc:sldChg>
      <pc:sldChg chg="modSp mod">
        <pc:chgData name="Nassim Akonaf" userId="e61b1911-4634-40e8-a2e4-835ca96ac2ed" providerId="ADAL" clId="{5DA008D6-D1C2-4091-8770-85DA0C161A64}" dt="2023-04-20T11:46:13.286" v="1155" actId="2711"/>
        <pc:sldMkLst>
          <pc:docMk/>
          <pc:sldMk cId="1114342459" sldId="291"/>
        </pc:sldMkLst>
        <pc:spChg chg="mod">
          <ac:chgData name="Nassim Akonaf" userId="e61b1911-4634-40e8-a2e4-835ca96ac2ed" providerId="ADAL" clId="{5DA008D6-D1C2-4091-8770-85DA0C161A64}" dt="2023-04-20T11:46:07.565" v="1154" actId="2711"/>
          <ac:spMkLst>
            <pc:docMk/>
            <pc:sldMk cId="1114342459" sldId="291"/>
            <ac:spMk id="13" creationId="{7B516CB3-FB47-2F72-95AA-A0FBCDBCA4BB}"/>
          </ac:spMkLst>
        </pc:spChg>
        <pc:spChg chg="mod">
          <ac:chgData name="Nassim Akonaf" userId="e61b1911-4634-40e8-a2e4-835ca96ac2ed" providerId="ADAL" clId="{5DA008D6-D1C2-4091-8770-85DA0C161A64}" dt="2023-04-20T11:46:13.286" v="1155" actId="2711"/>
          <ac:spMkLst>
            <pc:docMk/>
            <pc:sldMk cId="1114342459" sldId="291"/>
            <ac:spMk id="15" creationId="{FBE73418-A499-3899-4874-6DE6A7413782}"/>
          </ac:spMkLst>
        </pc:spChg>
      </pc:sldChg>
      <pc:sldChg chg="modSp mod">
        <pc:chgData name="Nassim Akonaf" userId="e61b1911-4634-40e8-a2e4-835ca96ac2ed" providerId="ADAL" clId="{5DA008D6-D1C2-4091-8770-85DA0C161A64}" dt="2023-04-20T13:03:40.974" v="1646"/>
        <pc:sldMkLst>
          <pc:docMk/>
          <pc:sldMk cId="114226281" sldId="292"/>
        </pc:sldMkLst>
        <pc:spChg chg="mod">
          <ac:chgData name="Nassim Akonaf" userId="e61b1911-4634-40e8-a2e4-835ca96ac2ed" providerId="ADAL" clId="{5DA008D6-D1C2-4091-8770-85DA0C161A64}" dt="2023-04-20T13:03:40.974" v="1646"/>
          <ac:spMkLst>
            <pc:docMk/>
            <pc:sldMk cId="114226281" sldId="292"/>
            <ac:spMk id="14" creationId="{00000000-0000-0000-0000-000000000000}"/>
          </ac:spMkLst>
        </pc:spChg>
      </pc:sldChg>
      <pc:sldChg chg="del">
        <pc:chgData name="Nassim Akonaf" userId="e61b1911-4634-40e8-a2e4-835ca96ac2ed" providerId="ADAL" clId="{5DA008D6-D1C2-4091-8770-85DA0C161A64}" dt="2023-04-20T09:22:56.649" v="315" actId="47"/>
        <pc:sldMkLst>
          <pc:docMk/>
          <pc:sldMk cId="1178549604" sldId="295"/>
        </pc:sldMkLst>
      </pc:sldChg>
      <pc:sldChg chg="del ord">
        <pc:chgData name="Nassim Akonaf" userId="e61b1911-4634-40e8-a2e4-835ca96ac2ed" providerId="ADAL" clId="{5DA008D6-D1C2-4091-8770-85DA0C161A64}" dt="2023-04-20T09:24:04.762" v="319" actId="47"/>
        <pc:sldMkLst>
          <pc:docMk/>
          <pc:sldMk cId="0" sldId="296"/>
        </pc:sldMkLst>
      </pc:sldChg>
      <pc:sldChg chg="modSp mod">
        <pc:chgData name="Nassim Akonaf" userId="e61b1911-4634-40e8-a2e4-835ca96ac2ed" providerId="ADAL" clId="{5DA008D6-D1C2-4091-8770-85DA0C161A64}" dt="2023-04-20T11:47:44.568" v="1168" actId="2711"/>
        <pc:sldMkLst>
          <pc:docMk/>
          <pc:sldMk cId="815449012" sldId="297"/>
        </pc:sldMkLst>
        <pc:spChg chg="mod">
          <ac:chgData name="Nassim Akonaf" userId="e61b1911-4634-40e8-a2e4-835ca96ac2ed" providerId="ADAL" clId="{5DA008D6-D1C2-4091-8770-85DA0C161A64}" dt="2023-04-20T11:47:44.568" v="1168" actId="2711"/>
          <ac:spMkLst>
            <pc:docMk/>
            <pc:sldMk cId="815449012" sldId="297"/>
            <ac:spMk id="5" creationId="{7ABF5368-A33E-F1EC-B805-3FBDC09BF3ED}"/>
          </ac:spMkLst>
        </pc:spChg>
        <pc:spChg chg="mod">
          <ac:chgData name="Nassim Akonaf" userId="e61b1911-4634-40e8-a2e4-835ca96ac2ed" providerId="ADAL" clId="{5DA008D6-D1C2-4091-8770-85DA0C161A64}" dt="2023-04-20T11:47:44.568" v="1168" actId="2711"/>
          <ac:spMkLst>
            <pc:docMk/>
            <pc:sldMk cId="815449012" sldId="297"/>
            <ac:spMk id="10" creationId="{A6475E9B-B703-8941-46C5-DEDD90C8DF81}"/>
          </ac:spMkLst>
        </pc:spChg>
        <pc:spChg chg="mod">
          <ac:chgData name="Nassim Akonaf" userId="e61b1911-4634-40e8-a2e4-835ca96ac2ed" providerId="ADAL" clId="{5DA008D6-D1C2-4091-8770-85DA0C161A64}" dt="2023-04-20T11:47:44.568" v="1168" actId="2711"/>
          <ac:spMkLst>
            <pc:docMk/>
            <pc:sldMk cId="815449012" sldId="297"/>
            <ac:spMk id="13" creationId="{05EB6AA3-5137-7832-C069-D5172C49A1EA}"/>
          </ac:spMkLst>
        </pc:spChg>
        <pc:spChg chg="mod">
          <ac:chgData name="Nassim Akonaf" userId="e61b1911-4634-40e8-a2e4-835ca96ac2ed" providerId="ADAL" clId="{5DA008D6-D1C2-4091-8770-85DA0C161A64}" dt="2023-04-20T11:47:44.568" v="1168" actId="2711"/>
          <ac:spMkLst>
            <pc:docMk/>
            <pc:sldMk cId="815449012" sldId="297"/>
            <ac:spMk id="14" creationId="{00000000-0000-0000-0000-000000000000}"/>
          </ac:spMkLst>
        </pc:spChg>
      </pc:sldChg>
      <pc:sldChg chg="modSp mod">
        <pc:chgData name="Nassim Akonaf" userId="e61b1911-4634-40e8-a2e4-835ca96ac2ed" providerId="ADAL" clId="{5DA008D6-D1C2-4091-8770-85DA0C161A64}" dt="2023-04-20T11:48:06.633" v="1169" actId="2711"/>
        <pc:sldMkLst>
          <pc:docMk/>
          <pc:sldMk cId="4227089476" sldId="298"/>
        </pc:sldMkLst>
        <pc:spChg chg="mod">
          <ac:chgData name="Nassim Akonaf" userId="e61b1911-4634-40e8-a2e4-835ca96ac2ed" providerId="ADAL" clId="{5DA008D6-D1C2-4091-8770-85DA0C161A64}" dt="2023-04-20T11:48:06.633" v="1169" actId="2711"/>
          <ac:spMkLst>
            <pc:docMk/>
            <pc:sldMk cId="4227089476" sldId="298"/>
            <ac:spMk id="8" creationId="{1BF9544D-5D54-65A6-0E7B-C944070BA275}"/>
          </ac:spMkLst>
        </pc:spChg>
        <pc:spChg chg="mod">
          <ac:chgData name="Nassim Akonaf" userId="e61b1911-4634-40e8-a2e4-835ca96ac2ed" providerId="ADAL" clId="{5DA008D6-D1C2-4091-8770-85DA0C161A64}" dt="2023-04-20T11:48:06.633" v="1169" actId="2711"/>
          <ac:spMkLst>
            <pc:docMk/>
            <pc:sldMk cId="4227089476" sldId="298"/>
            <ac:spMk id="10" creationId="{A6475E9B-B703-8941-46C5-DEDD90C8DF81}"/>
          </ac:spMkLst>
        </pc:spChg>
        <pc:spChg chg="mod">
          <ac:chgData name="Nassim Akonaf" userId="e61b1911-4634-40e8-a2e4-835ca96ac2ed" providerId="ADAL" clId="{5DA008D6-D1C2-4091-8770-85DA0C161A64}" dt="2023-04-20T11:48:06.633" v="1169" actId="2711"/>
          <ac:spMkLst>
            <pc:docMk/>
            <pc:sldMk cId="4227089476" sldId="298"/>
            <ac:spMk id="14" creationId="{00000000-0000-0000-0000-000000000000}"/>
          </ac:spMkLst>
        </pc:spChg>
      </pc:sldChg>
      <pc:sldChg chg="modSp mod">
        <pc:chgData name="Nassim Akonaf" userId="e61b1911-4634-40e8-a2e4-835ca96ac2ed" providerId="ADAL" clId="{5DA008D6-D1C2-4091-8770-85DA0C161A64}" dt="2023-04-20T11:56:31.107" v="1171" actId="2711"/>
        <pc:sldMkLst>
          <pc:docMk/>
          <pc:sldMk cId="1513064519" sldId="299"/>
        </pc:sldMkLst>
        <pc:spChg chg="mod">
          <ac:chgData name="Nassim Akonaf" userId="e61b1911-4634-40e8-a2e4-835ca96ac2ed" providerId="ADAL" clId="{5DA008D6-D1C2-4091-8770-85DA0C161A64}" dt="2023-04-20T11:56:31.107" v="1171" actId="2711"/>
          <ac:spMkLst>
            <pc:docMk/>
            <pc:sldMk cId="1513064519" sldId="299"/>
            <ac:spMk id="8" creationId="{1536731A-40B5-FD19-0B00-896E91ECC9D7}"/>
          </ac:spMkLst>
        </pc:spChg>
      </pc:sldChg>
      <pc:sldChg chg="modSp mod">
        <pc:chgData name="Nassim Akonaf" userId="e61b1911-4634-40e8-a2e4-835ca96ac2ed" providerId="ADAL" clId="{5DA008D6-D1C2-4091-8770-85DA0C161A64}" dt="2023-04-20T11:56:36.114" v="1172" actId="2711"/>
        <pc:sldMkLst>
          <pc:docMk/>
          <pc:sldMk cId="3627932133" sldId="300"/>
        </pc:sldMkLst>
        <pc:spChg chg="mod">
          <ac:chgData name="Nassim Akonaf" userId="e61b1911-4634-40e8-a2e4-835ca96ac2ed" providerId="ADAL" clId="{5DA008D6-D1C2-4091-8770-85DA0C161A64}" dt="2023-04-20T11:56:36.114" v="1172" actId="2711"/>
          <ac:spMkLst>
            <pc:docMk/>
            <pc:sldMk cId="3627932133" sldId="300"/>
            <ac:spMk id="9" creationId="{51474B6B-6D18-A8FA-AD69-70406350F66A}"/>
          </ac:spMkLst>
        </pc:spChg>
      </pc:sldChg>
      <pc:sldChg chg="modSp mod">
        <pc:chgData name="Nassim Akonaf" userId="e61b1911-4634-40e8-a2e4-835ca96ac2ed" providerId="ADAL" clId="{5DA008D6-D1C2-4091-8770-85DA0C161A64}" dt="2023-04-20T11:56:42.372" v="1173" actId="2711"/>
        <pc:sldMkLst>
          <pc:docMk/>
          <pc:sldMk cId="952239142" sldId="301"/>
        </pc:sldMkLst>
        <pc:spChg chg="mod">
          <ac:chgData name="Nassim Akonaf" userId="e61b1911-4634-40e8-a2e4-835ca96ac2ed" providerId="ADAL" clId="{5DA008D6-D1C2-4091-8770-85DA0C161A64}" dt="2023-04-20T11:56:42.372" v="1173" actId="2711"/>
          <ac:spMkLst>
            <pc:docMk/>
            <pc:sldMk cId="952239142" sldId="301"/>
            <ac:spMk id="9" creationId="{F6C31990-E188-5779-5CCB-4B4C8DA22D34}"/>
          </ac:spMkLst>
        </pc:spChg>
      </pc:sldChg>
      <pc:sldChg chg="modSp mod">
        <pc:chgData name="Nassim Akonaf" userId="e61b1911-4634-40e8-a2e4-835ca96ac2ed" providerId="ADAL" clId="{5DA008D6-D1C2-4091-8770-85DA0C161A64}" dt="2023-04-20T11:56:47.579" v="1174" actId="2711"/>
        <pc:sldMkLst>
          <pc:docMk/>
          <pc:sldMk cId="1524577391" sldId="302"/>
        </pc:sldMkLst>
        <pc:spChg chg="mod">
          <ac:chgData name="Nassim Akonaf" userId="e61b1911-4634-40e8-a2e4-835ca96ac2ed" providerId="ADAL" clId="{5DA008D6-D1C2-4091-8770-85DA0C161A64}" dt="2023-04-20T11:56:47.579" v="1174" actId="2711"/>
          <ac:spMkLst>
            <pc:docMk/>
            <pc:sldMk cId="1524577391" sldId="302"/>
            <ac:spMk id="9" creationId="{5F9A8251-DB88-3A55-C6E8-56B41F26A238}"/>
          </ac:spMkLst>
        </pc:spChg>
      </pc:sldChg>
      <pc:sldChg chg="modSp mod">
        <pc:chgData name="Nassim Akonaf" userId="e61b1911-4634-40e8-a2e4-835ca96ac2ed" providerId="ADAL" clId="{5DA008D6-D1C2-4091-8770-85DA0C161A64}" dt="2023-04-20T13:02:51.396" v="1624" actId="20577"/>
        <pc:sldMkLst>
          <pc:docMk/>
          <pc:sldMk cId="3433649716" sldId="303"/>
        </pc:sldMkLst>
        <pc:spChg chg="mod">
          <ac:chgData name="Nassim Akonaf" userId="e61b1911-4634-40e8-a2e4-835ca96ac2ed" providerId="ADAL" clId="{5DA008D6-D1C2-4091-8770-85DA0C161A64}" dt="2023-04-20T11:56:53.169" v="1175" actId="2711"/>
          <ac:spMkLst>
            <pc:docMk/>
            <pc:sldMk cId="3433649716" sldId="303"/>
            <ac:spMk id="9" creationId="{9225979A-05C5-8E00-AB95-CC9862E7C4B0}"/>
          </ac:spMkLst>
        </pc:spChg>
        <pc:spChg chg="mod">
          <ac:chgData name="Nassim Akonaf" userId="e61b1911-4634-40e8-a2e4-835ca96ac2ed" providerId="ADAL" clId="{5DA008D6-D1C2-4091-8770-85DA0C161A64}" dt="2023-04-20T13:02:51.396" v="1624" actId="20577"/>
          <ac:spMkLst>
            <pc:docMk/>
            <pc:sldMk cId="3433649716" sldId="303"/>
            <ac:spMk id="14" creationId="{00000000-0000-0000-0000-000000000000}"/>
          </ac:spMkLst>
        </pc:spChg>
      </pc:sldChg>
      <pc:sldChg chg="modSp mod">
        <pc:chgData name="Nassim Akonaf" userId="e61b1911-4634-40e8-a2e4-835ca96ac2ed" providerId="ADAL" clId="{5DA008D6-D1C2-4091-8770-85DA0C161A64}" dt="2023-04-20T11:57:07.059" v="1179" actId="1076"/>
        <pc:sldMkLst>
          <pc:docMk/>
          <pc:sldMk cId="3533904569" sldId="304"/>
        </pc:sldMkLst>
        <pc:spChg chg="mod">
          <ac:chgData name="Nassim Akonaf" userId="e61b1911-4634-40e8-a2e4-835ca96ac2ed" providerId="ADAL" clId="{5DA008D6-D1C2-4091-8770-85DA0C161A64}" dt="2023-04-20T11:57:04.402" v="1178" actId="1076"/>
          <ac:spMkLst>
            <pc:docMk/>
            <pc:sldMk cId="3533904569" sldId="304"/>
            <ac:spMk id="9" creationId="{DFB44740-5008-F0D5-E5D1-4BD2F4013739}"/>
          </ac:spMkLst>
        </pc:spChg>
        <pc:picChg chg="mod">
          <ac:chgData name="Nassim Akonaf" userId="e61b1911-4634-40e8-a2e4-835ca96ac2ed" providerId="ADAL" clId="{5DA008D6-D1C2-4091-8770-85DA0C161A64}" dt="2023-04-20T11:57:07.059" v="1179" actId="1076"/>
          <ac:picMkLst>
            <pc:docMk/>
            <pc:sldMk cId="3533904569" sldId="304"/>
            <ac:picMk id="8" creationId="{0FFBA1A0-0B40-6E57-520E-7BAED9E54FB5}"/>
          </ac:picMkLst>
        </pc:picChg>
      </pc:sldChg>
      <pc:sldChg chg="modSp mod">
        <pc:chgData name="Nassim Akonaf" userId="e61b1911-4634-40e8-a2e4-835ca96ac2ed" providerId="ADAL" clId="{5DA008D6-D1C2-4091-8770-85DA0C161A64}" dt="2023-04-20T13:03:08.944" v="1629" actId="20577"/>
        <pc:sldMkLst>
          <pc:docMk/>
          <pc:sldMk cId="3275635967" sldId="305"/>
        </pc:sldMkLst>
        <pc:spChg chg="mod">
          <ac:chgData name="Nassim Akonaf" userId="e61b1911-4634-40e8-a2e4-835ca96ac2ed" providerId="ADAL" clId="{5DA008D6-D1C2-4091-8770-85DA0C161A64}" dt="2023-04-20T12:00:15.434" v="1180" actId="2711"/>
          <ac:spMkLst>
            <pc:docMk/>
            <pc:sldMk cId="3275635967" sldId="305"/>
            <ac:spMk id="9" creationId="{BD1F4EDC-8731-4C47-E3CC-8802C646E273}"/>
          </ac:spMkLst>
        </pc:spChg>
        <pc:spChg chg="mod">
          <ac:chgData name="Nassim Akonaf" userId="e61b1911-4634-40e8-a2e4-835ca96ac2ed" providerId="ADAL" clId="{5DA008D6-D1C2-4091-8770-85DA0C161A64}" dt="2023-04-20T13:03:08.944" v="1629" actId="20577"/>
          <ac:spMkLst>
            <pc:docMk/>
            <pc:sldMk cId="3275635967" sldId="305"/>
            <ac:spMk id="14" creationId="{00000000-0000-0000-0000-000000000000}"/>
          </ac:spMkLst>
        </pc:spChg>
        <pc:picChg chg="mod">
          <ac:chgData name="Nassim Akonaf" userId="e61b1911-4634-40e8-a2e4-835ca96ac2ed" providerId="ADAL" clId="{5DA008D6-D1C2-4091-8770-85DA0C161A64}" dt="2023-04-20T13:03:04.462" v="1627" actId="1076"/>
          <ac:picMkLst>
            <pc:docMk/>
            <pc:sldMk cId="3275635967" sldId="305"/>
            <ac:picMk id="7" creationId="{559A335E-D5E4-286F-6BD8-93B84E590F92}"/>
          </ac:picMkLst>
        </pc:picChg>
      </pc:sldChg>
      <pc:sldChg chg="modSp mod">
        <pc:chgData name="Nassim Akonaf" userId="e61b1911-4634-40e8-a2e4-835ca96ac2ed" providerId="ADAL" clId="{5DA008D6-D1C2-4091-8770-85DA0C161A64}" dt="2023-04-20T13:03:48.688" v="1647" actId="1076"/>
        <pc:sldMkLst>
          <pc:docMk/>
          <pc:sldMk cId="3664201171" sldId="306"/>
        </pc:sldMkLst>
        <pc:spChg chg="mod">
          <ac:chgData name="Nassim Akonaf" userId="e61b1911-4634-40e8-a2e4-835ca96ac2ed" providerId="ADAL" clId="{5DA008D6-D1C2-4091-8770-85DA0C161A64}" dt="2023-04-20T12:01:17.559" v="1181" actId="2711"/>
          <ac:spMkLst>
            <pc:docMk/>
            <pc:sldMk cId="3664201171" sldId="306"/>
            <ac:spMk id="5" creationId="{7ABF5368-A33E-F1EC-B805-3FBDC09BF3ED}"/>
          </ac:spMkLst>
        </pc:spChg>
        <pc:spChg chg="mod">
          <ac:chgData name="Nassim Akonaf" userId="e61b1911-4634-40e8-a2e4-835ca96ac2ed" providerId="ADAL" clId="{5DA008D6-D1C2-4091-8770-85DA0C161A64}" dt="2023-04-20T12:01:17.559" v="1181" actId="2711"/>
          <ac:spMkLst>
            <pc:docMk/>
            <pc:sldMk cId="3664201171" sldId="306"/>
            <ac:spMk id="8" creationId="{1E53E2A1-E2FA-B83D-1CB3-96CC2C383BFA}"/>
          </ac:spMkLst>
        </pc:spChg>
        <pc:spChg chg="mod">
          <ac:chgData name="Nassim Akonaf" userId="e61b1911-4634-40e8-a2e4-835ca96ac2ed" providerId="ADAL" clId="{5DA008D6-D1C2-4091-8770-85DA0C161A64}" dt="2023-04-20T12:01:17.559" v="1181" actId="2711"/>
          <ac:spMkLst>
            <pc:docMk/>
            <pc:sldMk cId="3664201171" sldId="306"/>
            <ac:spMk id="10" creationId="{A6475E9B-B703-8941-46C5-DEDD90C8DF81}"/>
          </ac:spMkLst>
        </pc:spChg>
        <pc:spChg chg="mod">
          <ac:chgData name="Nassim Akonaf" userId="e61b1911-4634-40e8-a2e4-835ca96ac2ed" providerId="ADAL" clId="{5DA008D6-D1C2-4091-8770-85DA0C161A64}" dt="2023-04-20T12:01:17.559" v="1181" actId="2711"/>
          <ac:spMkLst>
            <pc:docMk/>
            <pc:sldMk cId="3664201171" sldId="306"/>
            <ac:spMk id="13" creationId="{05EB6AA3-5137-7832-C069-D5172C49A1EA}"/>
          </ac:spMkLst>
        </pc:spChg>
        <pc:spChg chg="mod">
          <ac:chgData name="Nassim Akonaf" userId="e61b1911-4634-40e8-a2e4-835ca96ac2ed" providerId="ADAL" clId="{5DA008D6-D1C2-4091-8770-85DA0C161A64}" dt="2023-04-20T12:01:17.559" v="1181" actId="2711"/>
          <ac:spMkLst>
            <pc:docMk/>
            <pc:sldMk cId="3664201171" sldId="306"/>
            <ac:spMk id="14" creationId="{00000000-0000-0000-0000-000000000000}"/>
          </ac:spMkLst>
        </pc:spChg>
        <pc:picChg chg="mod">
          <ac:chgData name="Nassim Akonaf" userId="e61b1911-4634-40e8-a2e4-835ca96ac2ed" providerId="ADAL" clId="{5DA008D6-D1C2-4091-8770-85DA0C161A64}" dt="2023-04-20T13:03:48.688" v="1647" actId="1076"/>
          <ac:picMkLst>
            <pc:docMk/>
            <pc:sldMk cId="3664201171" sldId="306"/>
            <ac:picMk id="7" creationId="{00000000-0000-0000-0000-000000000000}"/>
          </ac:picMkLst>
        </pc:picChg>
      </pc:sldChg>
      <pc:sldChg chg="modSp mod">
        <pc:chgData name="Nassim Akonaf" userId="e61b1911-4634-40e8-a2e4-835ca96ac2ed" providerId="ADAL" clId="{5DA008D6-D1C2-4091-8770-85DA0C161A64}" dt="2023-04-20T12:01:24.346" v="1182" actId="2711"/>
        <pc:sldMkLst>
          <pc:docMk/>
          <pc:sldMk cId="729938339" sldId="307"/>
        </pc:sldMkLst>
        <pc:spChg chg="mod">
          <ac:chgData name="Nassim Akonaf" userId="e61b1911-4634-40e8-a2e4-835ca96ac2ed" providerId="ADAL" clId="{5DA008D6-D1C2-4091-8770-85DA0C161A64}" dt="2023-04-20T12:01:24.346" v="1182" actId="2711"/>
          <ac:spMkLst>
            <pc:docMk/>
            <pc:sldMk cId="729938339" sldId="307"/>
            <ac:spMk id="5" creationId="{FAAC6B84-19DC-69F6-DFF9-D9FA5D92AB26}"/>
          </ac:spMkLst>
        </pc:spChg>
        <pc:spChg chg="mod">
          <ac:chgData name="Nassim Akonaf" userId="e61b1911-4634-40e8-a2e4-835ca96ac2ed" providerId="ADAL" clId="{5DA008D6-D1C2-4091-8770-85DA0C161A64}" dt="2023-04-20T12:01:24.346" v="1182" actId="2711"/>
          <ac:spMkLst>
            <pc:docMk/>
            <pc:sldMk cId="729938339" sldId="307"/>
            <ac:spMk id="14" creationId="{00000000-0000-0000-0000-000000000000}"/>
          </ac:spMkLst>
        </pc:spChg>
      </pc:sldChg>
      <pc:sldChg chg="modSp add mod">
        <pc:chgData name="Nassim Akonaf" userId="e61b1911-4634-40e8-a2e4-835ca96ac2ed" providerId="ADAL" clId="{5DA008D6-D1C2-4091-8770-85DA0C161A64}" dt="2023-04-20T12:09:42.777" v="1388" actId="20577"/>
        <pc:sldMkLst>
          <pc:docMk/>
          <pc:sldMk cId="3096700252" sldId="308"/>
        </pc:sldMkLst>
        <pc:spChg chg="mod">
          <ac:chgData name="Nassim Akonaf" userId="e61b1911-4634-40e8-a2e4-835ca96ac2ed" providerId="ADAL" clId="{5DA008D6-D1C2-4091-8770-85DA0C161A64}" dt="2023-04-20T12:09:42.777" v="1388" actId="20577"/>
          <ac:spMkLst>
            <pc:docMk/>
            <pc:sldMk cId="3096700252" sldId="308"/>
            <ac:spMk id="13" creationId="{5A7BB0FF-E6DD-76BF-C7F9-A69AD4833252}"/>
          </ac:spMkLst>
        </pc:spChg>
      </pc:sldChg>
      <pc:sldChg chg="modSp add mod">
        <pc:chgData name="Nassim Akonaf" userId="e61b1911-4634-40e8-a2e4-835ca96ac2ed" providerId="ADAL" clId="{5DA008D6-D1C2-4091-8770-85DA0C161A64}" dt="2023-04-20T11:34:21.739" v="860" actId="20577"/>
        <pc:sldMkLst>
          <pc:docMk/>
          <pc:sldMk cId="0" sldId="309"/>
        </pc:sldMkLst>
        <pc:spChg chg="mod">
          <ac:chgData name="Nassim Akonaf" userId="e61b1911-4634-40e8-a2e4-835ca96ac2ed" providerId="ADAL" clId="{5DA008D6-D1C2-4091-8770-85DA0C161A64}" dt="2023-04-20T11:32:34.704" v="766" actId="20577"/>
          <ac:spMkLst>
            <pc:docMk/>
            <pc:sldMk cId="0" sldId="309"/>
            <ac:spMk id="5" creationId="{6FA72673-02F0-D530-EBA1-FBF232A7E2A5}"/>
          </ac:spMkLst>
        </pc:spChg>
        <pc:spChg chg="mod">
          <ac:chgData name="Nassim Akonaf" userId="e61b1911-4634-40e8-a2e4-835ca96ac2ed" providerId="ADAL" clId="{5DA008D6-D1C2-4091-8770-85DA0C161A64}" dt="2023-04-20T11:33:44.479" v="806" actId="20577"/>
          <ac:spMkLst>
            <pc:docMk/>
            <pc:sldMk cId="0" sldId="309"/>
            <ac:spMk id="10" creationId="{D0A95B5F-657F-2FF0-7CB1-BC78D21DA656}"/>
          </ac:spMkLst>
        </pc:spChg>
        <pc:spChg chg="mod">
          <ac:chgData name="Nassim Akonaf" userId="e61b1911-4634-40e8-a2e4-835ca96ac2ed" providerId="ADAL" clId="{5DA008D6-D1C2-4091-8770-85DA0C161A64}" dt="2023-04-20T11:34:08.545" v="835" actId="20577"/>
          <ac:spMkLst>
            <pc:docMk/>
            <pc:sldMk cId="0" sldId="309"/>
            <ac:spMk id="12" creationId="{FBE2D4DA-A341-5D61-21F5-306FD9270CE4}"/>
          </ac:spMkLst>
        </pc:spChg>
        <pc:spChg chg="mod">
          <ac:chgData name="Nassim Akonaf" userId="e61b1911-4634-40e8-a2e4-835ca96ac2ed" providerId="ADAL" clId="{5DA008D6-D1C2-4091-8770-85DA0C161A64}" dt="2023-04-20T11:34:21.739" v="860" actId="20577"/>
          <ac:spMkLst>
            <pc:docMk/>
            <pc:sldMk cId="0" sldId="309"/>
            <ac:spMk id="13" creationId="{5AF67236-D6BD-948E-B08C-89238545F224}"/>
          </ac:spMkLst>
        </pc:spChg>
      </pc:sldChg>
      <pc:sldChg chg="modSp add mod">
        <pc:chgData name="Nassim Akonaf" userId="e61b1911-4634-40e8-a2e4-835ca96ac2ed" providerId="ADAL" clId="{5DA008D6-D1C2-4091-8770-85DA0C161A64}" dt="2023-04-20T12:20:47.374" v="1622" actId="20577"/>
        <pc:sldMkLst>
          <pc:docMk/>
          <pc:sldMk cId="0" sldId="310"/>
        </pc:sldMkLst>
        <pc:spChg chg="mod">
          <ac:chgData name="Nassim Akonaf" userId="e61b1911-4634-40e8-a2e4-835ca96ac2ed" providerId="ADAL" clId="{5DA008D6-D1C2-4091-8770-85DA0C161A64}" dt="2023-04-20T12:20:47.374" v="1622" actId="20577"/>
          <ac:spMkLst>
            <pc:docMk/>
            <pc:sldMk cId="0" sldId="310"/>
            <ac:spMk id="108" creationId="{00000000-0000-0000-0000-000000000000}"/>
          </ac:spMkLst>
        </pc:spChg>
      </pc:sldChg>
    </pc:docChg>
  </pc:docChgLst>
  <pc:docChgLst>
    <pc:chgData name="Arthur Michalland" userId="b32fcef5-aac1-43cf-82cd-98153dc3fe64" providerId="ADAL" clId="{40054EA8-8D93-4D91-98F4-EAE880242885}"/>
    <pc:docChg chg="undo custSel addSld delSld modSld">
      <pc:chgData name="Arthur Michalland" userId="b32fcef5-aac1-43cf-82cd-98153dc3fe64" providerId="ADAL" clId="{40054EA8-8D93-4D91-98F4-EAE880242885}" dt="2023-05-05T14:08:55.675" v="325" actId="1076"/>
      <pc:docMkLst>
        <pc:docMk/>
      </pc:docMkLst>
      <pc:sldChg chg="addSp modSp add mod">
        <pc:chgData name="Arthur Michalland" userId="b32fcef5-aac1-43cf-82cd-98153dc3fe64" providerId="ADAL" clId="{40054EA8-8D93-4D91-98F4-EAE880242885}" dt="2023-05-05T14:08:55.675" v="325" actId="1076"/>
        <pc:sldMkLst>
          <pc:docMk/>
          <pc:sldMk cId="221757285" sldId="314"/>
        </pc:sldMkLst>
        <pc:spChg chg="mod">
          <ac:chgData name="Arthur Michalland" userId="b32fcef5-aac1-43cf-82cd-98153dc3fe64" providerId="ADAL" clId="{40054EA8-8D93-4D91-98F4-EAE880242885}" dt="2023-05-05T14:06:58.383" v="319" actId="1076"/>
          <ac:spMkLst>
            <pc:docMk/>
            <pc:sldMk cId="221757285" sldId="314"/>
            <ac:spMk id="5" creationId="{FAAC6B84-19DC-69F6-DFF9-D9FA5D92AB26}"/>
          </ac:spMkLst>
        </pc:spChg>
        <pc:spChg chg="add mod">
          <ac:chgData name="Arthur Michalland" userId="b32fcef5-aac1-43cf-82cd-98153dc3fe64" providerId="ADAL" clId="{40054EA8-8D93-4D91-98F4-EAE880242885}" dt="2023-05-05T14:08:55.675" v="325" actId="1076"/>
          <ac:spMkLst>
            <pc:docMk/>
            <pc:sldMk cId="221757285" sldId="314"/>
            <ac:spMk id="10" creationId="{9F7AB38A-75AC-F209-91E3-ECA526B49AC0}"/>
          </ac:spMkLst>
        </pc:spChg>
        <pc:spChg chg="mod">
          <ac:chgData name="Arthur Michalland" userId="b32fcef5-aac1-43cf-82cd-98153dc3fe64" providerId="ADAL" clId="{40054EA8-8D93-4D91-98F4-EAE880242885}" dt="2023-05-05T14:03:35.262" v="77" actId="20577"/>
          <ac:spMkLst>
            <pc:docMk/>
            <pc:sldMk cId="221757285" sldId="314"/>
            <ac:spMk id="14" creationId="{00000000-0000-0000-0000-000000000000}"/>
          </ac:spMkLst>
        </pc:spChg>
        <pc:picChg chg="add mod modCrop">
          <ac:chgData name="Arthur Michalland" userId="b32fcef5-aac1-43cf-82cd-98153dc3fe64" providerId="ADAL" clId="{40054EA8-8D93-4D91-98F4-EAE880242885}" dt="2023-05-05T14:07:41.582" v="324" actId="208"/>
          <ac:picMkLst>
            <pc:docMk/>
            <pc:sldMk cId="221757285" sldId="314"/>
            <ac:picMk id="8" creationId="{9C1626E6-BB8E-83CB-A3BA-E78A913BD48B}"/>
          </ac:picMkLst>
        </pc:picChg>
      </pc:sldChg>
      <pc:sldChg chg="add del">
        <pc:chgData name="Arthur Michalland" userId="b32fcef5-aac1-43cf-82cd-98153dc3fe64" providerId="ADAL" clId="{40054EA8-8D93-4D91-98F4-EAE880242885}" dt="2023-05-05T14:03:17.144" v="2" actId="2890"/>
        <pc:sldMkLst>
          <pc:docMk/>
          <pc:sldMk cId="498633593" sldId="315"/>
        </pc:sldMkLst>
      </pc:sldChg>
    </pc:docChg>
  </pc:docChgLst>
  <pc:docChgLst>
    <pc:chgData name="Nassim Akonaf" userId="S::nassim.akonaf@i2ml.fr::e61b1911-4634-40e8-a2e4-835ca96ac2ed" providerId="AD" clId="Web-{A40F89E0-0028-4F7F-B1C1-1DB0BAC7765D}"/>
    <pc:docChg chg="modSld">
      <pc:chgData name="Nassim Akonaf" userId="S::nassim.akonaf@i2ml.fr::e61b1911-4634-40e8-a2e4-835ca96ac2ed" providerId="AD" clId="Web-{A40F89E0-0028-4F7F-B1C1-1DB0BAC7765D}" dt="2023-04-26T15:28:53.837" v="0" actId="1076"/>
      <pc:docMkLst>
        <pc:docMk/>
      </pc:docMkLst>
      <pc:sldChg chg="modSp">
        <pc:chgData name="Nassim Akonaf" userId="S::nassim.akonaf@i2ml.fr::e61b1911-4634-40e8-a2e4-835ca96ac2ed" providerId="AD" clId="Web-{A40F89E0-0028-4F7F-B1C1-1DB0BAC7765D}" dt="2023-04-26T15:28:53.837" v="0" actId="1076"/>
        <pc:sldMkLst>
          <pc:docMk/>
          <pc:sldMk cId="3157202643" sldId="286"/>
        </pc:sldMkLst>
        <pc:grpChg chg="mod">
          <ac:chgData name="Nassim Akonaf" userId="S::nassim.akonaf@i2ml.fr::e61b1911-4634-40e8-a2e4-835ca96ac2ed" providerId="AD" clId="Web-{A40F89E0-0028-4F7F-B1C1-1DB0BAC7765D}" dt="2023-04-26T15:28:53.837" v="0" actId="1076"/>
          <ac:grpSpMkLst>
            <pc:docMk/>
            <pc:sldMk cId="3157202643" sldId="286"/>
            <ac:grpSpMk id="23" creationId="{0267DBB0-FD07-4295-8588-9D300346BFAE}"/>
          </ac:grpSpMkLst>
        </pc:grpChg>
      </pc:sldChg>
    </pc:docChg>
  </pc:docChgLst>
  <pc:docChgLst>
    <pc:chgData name="Arthur Michalland" userId="b32fcef5-aac1-43cf-82cd-98153dc3fe64" providerId="ADAL" clId="{1EB28A92-CC29-4E8C-8251-E00CD007E37F}"/>
    <pc:docChg chg="modSld">
      <pc:chgData name="Arthur Michalland" userId="b32fcef5-aac1-43cf-82cd-98153dc3fe64" providerId="ADAL" clId="{1EB28A92-CC29-4E8C-8251-E00CD007E37F}" dt="2023-05-05T14:28:01.758" v="0" actId="1076"/>
      <pc:docMkLst>
        <pc:docMk/>
      </pc:docMkLst>
      <pc:sldChg chg="modSp mod">
        <pc:chgData name="Arthur Michalland" userId="b32fcef5-aac1-43cf-82cd-98153dc3fe64" providerId="ADAL" clId="{1EB28A92-CC29-4E8C-8251-E00CD007E37F}" dt="2023-05-05T14:28:01.758" v="0" actId="1076"/>
        <pc:sldMkLst>
          <pc:docMk/>
          <pc:sldMk cId="221757285" sldId="314"/>
        </pc:sldMkLst>
        <pc:spChg chg="mod">
          <ac:chgData name="Arthur Michalland" userId="b32fcef5-aac1-43cf-82cd-98153dc3fe64" providerId="ADAL" clId="{1EB28A92-CC29-4E8C-8251-E00CD007E37F}" dt="2023-05-05T14:28:01.758" v="0" actId="1076"/>
          <ac:spMkLst>
            <pc:docMk/>
            <pc:sldMk cId="221757285" sldId="314"/>
            <ac:spMk id="10" creationId="{9F7AB38A-75AC-F209-91E3-ECA526B49AC0}"/>
          </ac:spMkLst>
        </pc:spChg>
      </pc:sldChg>
    </pc:docChg>
  </pc:docChgLst>
</pc:chgInfo>
</file>

<file path=ppt/comments/modernComment_114_C83BE621.xml><?xml version="1.0" encoding="utf-8"?>
<p188:cmLst xmlns:a="http://schemas.openxmlformats.org/drawingml/2006/main" xmlns:r="http://schemas.openxmlformats.org/officeDocument/2006/relationships" xmlns:p188="http://schemas.microsoft.com/office/powerpoint/2018/8/main">
  <p188:cm id="{292999C9-3305-48EA-9F41-EEAE8ABD6F3A}" authorId="{09844270-8FB8-705A-0C57-3AF6868270FA}" created="2023-03-16T16:49:40.171">
    <pc:sldMkLst xmlns:pc="http://schemas.microsoft.com/office/powerpoint/2013/main/command">
      <pc:docMk/>
      <pc:sldMk cId="3359368737" sldId="276"/>
    </pc:sldMkLst>
    <p188:txBody>
      <a:bodyPr/>
      <a:lstStyle/>
      <a:p>
        <a:r>
          <a:rPr lang="fr-FR"/>
          <a:t>Il faut montrer aux aidants comment accéder au site et comment paratger l'adresse aux personnes âgées
</a:t>
        </a:r>
      </a:p>
    </p188:txBody>
  </p188:cm>
</p188:cmLst>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BC0F3B-85B9-4214-B9E0-63666C350213}" type="doc">
      <dgm:prSet loTypeId="urn:microsoft.com/office/officeart/2005/8/layout/vList2" loCatId="list" qsTypeId="urn:microsoft.com/office/officeart/2005/8/quickstyle/simple2" qsCatId="simple" csTypeId="urn:microsoft.com/office/officeart/2005/8/colors/accent1_3" csCatId="accent1" phldr="1"/>
      <dgm:spPr/>
      <dgm:t>
        <a:bodyPr/>
        <a:lstStyle/>
        <a:p>
          <a:endParaRPr lang="fr-FR"/>
        </a:p>
      </dgm:t>
    </dgm:pt>
    <dgm:pt modelId="{1245F42E-C21F-4205-A163-0FC642C4777C}">
      <dgm:prSet phldrT="[Texte]"/>
      <dgm:spPr>
        <a:solidFill>
          <a:srgbClr val="0C6980"/>
        </a:solidFill>
      </dgm:spPr>
      <dgm:t>
        <a:bodyPr/>
        <a:lstStyle/>
        <a:p>
          <a:r>
            <a:rPr lang="fr-FR" dirty="0"/>
            <a:t>Données sensibles</a:t>
          </a:r>
        </a:p>
      </dgm:t>
    </dgm:pt>
    <dgm:pt modelId="{8418066D-D4A3-439D-B234-C4B2604012D1}" type="parTrans" cxnId="{39518D7C-1195-433B-BA0A-603EDC855D25}">
      <dgm:prSet/>
      <dgm:spPr/>
      <dgm:t>
        <a:bodyPr/>
        <a:lstStyle/>
        <a:p>
          <a:endParaRPr lang="fr-FR"/>
        </a:p>
      </dgm:t>
    </dgm:pt>
    <dgm:pt modelId="{2406D63D-5D4C-4A9E-874E-F95672BB1405}" type="sibTrans" cxnId="{39518D7C-1195-433B-BA0A-603EDC855D25}">
      <dgm:prSet/>
      <dgm:spPr/>
      <dgm:t>
        <a:bodyPr/>
        <a:lstStyle/>
        <a:p>
          <a:endParaRPr lang="fr-FR"/>
        </a:p>
      </dgm:t>
    </dgm:pt>
    <dgm:pt modelId="{1CA0A24F-23E2-4293-80E9-462946DFE1C0}">
      <dgm:prSet phldrT="[Texte]"/>
      <dgm:spPr>
        <a:solidFill>
          <a:srgbClr val="0C6980"/>
        </a:solidFill>
      </dgm:spPr>
      <dgm:t>
        <a:bodyPr/>
        <a:lstStyle/>
        <a:p>
          <a:r>
            <a:rPr lang="fr-FR" dirty="0"/>
            <a:t>Code carte bancaire enregistrée</a:t>
          </a:r>
        </a:p>
      </dgm:t>
    </dgm:pt>
    <dgm:pt modelId="{75226295-4552-4BC7-BD44-9985AFF44441}" type="parTrans" cxnId="{B08541F7-B4B8-45D7-9C7A-C73DABC6CEBD}">
      <dgm:prSet/>
      <dgm:spPr/>
      <dgm:t>
        <a:bodyPr/>
        <a:lstStyle/>
        <a:p>
          <a:endParaRPr lang="fr-FR"/>
        </a:p>
      </dgm:t>
    </dgm:pt>
    <dgm:pt modelId="{71849E99-ADEE-4957-964E-18FFD2094DC1}" type="sibTrans" cxnId="{B08541F7-B4B8-45D7-9C7A-C73DABC6CEBD}">
      <dgm:prSet/>
      <dgm:spPr/>
      <dgm:t>
        <a:bodyPr/>
        <a:lstStyle/>
        <a:p>
          <a:endParaRPr lang="fr-FR"/>
        </a:p>
      </dgm:t>
    </dgm:pt>
    <dgm:pt modelId="{D0CA77CF-E8BB-4A7B-AF02-2D40F1BC67A5}">
      <dgm:prSet phldrT="[Texte]"/>
      <dgm:spPr>
        <a:solidFill>
          <a:srgbClr val="0C6980"/>
        </a:solidFill>
      </dgm:spPr>
      <dgm:t>
        <a:bodyPr/>
        <a:lstStyle/>
        <a:p>
          <a:r>
            <a:rPr lang="fr-FR" dirty="0"/>
            <a:t>Contrôle de l’appareil informatique</a:t>
          </a:r>
        </a:p>
      </dgm:t>
    </dgm:pt>
    <dgm:pt modelId="{E5E536AB-9CF8-488E-B733-1E86187BA9D5}" type="parTrans" cxnId="{73D14EB5-E13A-4971-AFBC-A1E7E3D5E8F2}">
      <dgm:prSet/>
      <dgm:spPr/>
      <dgm:t>
        <a:bodyPr/>
        <a:lstStyle/>
        <a:p>
          <a:endParaRPr lang="fr-FR"/>
        </a:p>
      </dgm:t>
    </dgm:pt>
    <dgm:pt modelId="{555DEBAF-68D2-487D-9A6C-A1EA7BEF988E}" type="sibTrans" cxnId="{73D14EB5-E13A-4971-AFBC-A1E7E3D5E8F2}">
      <dgm:prSet/>
      <dgm:spPr/>
      <dgm:t>
        <a:bodyPr/>
        <a:lstStyle/>
        <a:p>
          <a:endParaRPr lang="fr-FR"/>
        </a:p>
      </dgm:t>
    </dgm:pt>
    <dgm:pt modelId="{6C43F764-4351-4867-8AD1-7EC843B60B04}">
      <dgm:prSet phldrT="[Texte]"/>
      <dgm:spPr>
        <a:solidFill>
          <a:srgbClr val="0C6980"/>
        </a:solidFill>
      </dgm:spPr>
      <dgm:t>
        <a:bodyPr/>
        <a:lstStyle/>
        <a:p>
          <a:r>
            <a:rPr lang="fr-FR" dirty="0"/>
            <a:t>Mot de passes</a:t>
          </a:r>
        </a:p>
      </dgm:t>
    </dgm:pt>
    <dgm:pt modelId="{CF0FA34B-A664-4189-87DA-A2F647B97E15}" type="parTrans" cxnId="{02F71449-F1BA-4617-A468-3CFD4925A7D7}">
      <dgm:prSet/>
      <dgm:spPr/>
      <dgm:t>
        <a:bodyPr/>
        <a:lstStyle/>
        <a:p>
          <a:endParaRPr lang="fr-FR"/>
        </a:p>
      </dgm:t>
    </dgm:pt>
    <dgm:pt modelId="{65032770-546F-4725-9095-68953CDB3617}" type="sibTrans" cxnId="{02F71449-F1BA-4617-A468-3CFD4925A7D7}">
      <dgm:prSet/>
      <dgm:spPr/>
      <dgm:t>
        <a:bodyPr/>
        <a:lstStyle/>
        <a:p>
          <a:endParaRPr lang="fr-FR"/>
        </a:p>
      </dgm:t>
    </dgm:pt>
    <dgm:pt modelId="{3B40F807-5055-4992-A4FB-C290C1C9E507}">
      <dgm:prSet phldrT="[Texte]"/>
      <dgm:spPr>
        <a:solidFill>
          <a:srgbClr val="0C6980"/>
        </a:solidFill>
      </dgm:spPr>
      <dgm:t>
        <a:bodyPr/>
        <a:lstStyle/>
        <a:p>
          <a:r>
            <a:rPr lang="fr-FR" dirty="0"/>
            <a:t>Contact des proches</a:t>
          </a:r>
        </a:p>
      </dgm:t>
    </dgm:pt>
    <dgm:pt modelId="{52A8CD78-59D0-4075-B30B-741AAC3CAB2D}" type="parTrans" cxnId="{9CC6728A-637F-4D34-92D3-0A279C53AAC9}">
      <dgm:prSet/>
      <dgm:spPr/>
      <dgm:t>
        <a:bodyPr/>
        <a:lstStyle/>
        <a:p>
          <a:endParaRPr lang="fr-FR"/>
        </a:p>
      </dgm:t>
    </dgm:pt>
    <dgm:pt modelId="{DA600024-3DB3-40DC-AD98-133CD2937562}" type="sibTrans" cxnId="{9CC6728A-637F-4D34-92D3-0A279C53AAC9}">
      <dgm:prSet/>
      <dgm:spPr/>
      <dgm:t>
        <a:bodyPr/>
        <a:lstStyle/>
        <a:p>
          <a:endParaRPr lang="fr-FR"/>
        </a:p>
      </dgm:t>
    </dgm:pt>
    <dgm:pt modelId="{CF25F416-7062-4AF1-806C-E91177EC0EDC}">
      <dgm:prSet phldrT="[Texte]"/>
      <dgm:spPr>
        <a:solidFill>
          <a:srgbClr val="0C6980"/>
        </a:solidFill>
      </dgm:spPr>
      <dgm:t>
        <a:bodyPr/>
        <a:lstStyle/>
        <a:p>
          <a:r>
            <a:rPr lang="fr-FR" dirty="0"/>
            <a:t>Accès à du contenu confidentiel </a:t>
          </a:r>
        </a:p>
      </dgm:t>
    </dgm:pt>
    <dgm:pt modelId="{4857547D-0A24-4357-A2B9-6995DEA4BA57}" type="parTrans" cxnId="{9B024F2C-3908-41FE-8546-AAF666E900FC}">
      <dgm:prSet/>
      <dgm:spPr/>
      <dgm:t>
        <a:bodyPr/>
        <a:lstStyle/>
        <a:p>
          <a:endParaRPr lang="fr-FR"/>
        </a:p>
      </dgm:t>
    </dgm:pt>
    <dgm:pt modelId="{EE711743-E9AE-493F-B19F-7D85F94C98A0}" type="sibTrans" cxnId="{9B024F2C-3908-41FE-8546-AAF666E900FC}">
      <dgm:prSet/>
      <dgm:spPr/>
      <dgm:t>
        <a:bodyPr/>
        <a:lstStyle/>
        <a:p>
          <a:endParaRPr lang="fr-FR"/>
        </a:p>
      </dgm:t>
    </dgm:pt>
    <dgm:pt modelId="{E56B6F03-440D-413C-A9E5-E6D683293107}">
      <dgm:prSet phldrT="[Texte]"/>
      <dgm:spPr/>
      <dgm:t>
        <a:bodyPr/>
        <a:lstStyle/>
        <a:p>
          <a:r>
            <a:rPr lang="fr-FR" dirty="0"/>
            <a:t>Photos</a:t>
          </a:r>
        </a:p>
      </dgm:t>
    </dgm:pt>
    <dgm:pt modelId="{E3CCF9E5-3435-4732-9B2B-65DBD82CE766}" type="parTrans" cxnId="{9D4AA499-1748-4ABD-811D-146C1DE91099}">
      <dgm:prSet/>
      <dgm:spPr/>
      <dgm:t>
        <a:bodyPr/>
        <a:lstStyle/>
        <a:p>
          <a:endParaRPr lang="fr-FR"/>
        </a:p>
      </dgm:t>
    </dgm:pt>
    <dgm:pt modelId="{949E7653-85B3-473F-A1B7-0EAAEFF9F70F}" type="sibTrans" cxnId="{9D4AA499-1748-4ABD-811D-146C1DE91099}">
      <dgm:prSet/>
      <dgm:spPr/>
      <dgm:t>
        <a:bodyPr/>
        <a:lstStyle/>
        <a:p>
          <a:endParaRPr lang="fr-FR"/>
        </a:p>
      </dgm:t>
    </dgm:pt>
    <dgm:pt modelId="{2FC9AECB-4574-487B-A9CF-B0CEE666A6D7}">
      <dgm:prSet phldrT="[Texte]"/>
      <dgm:spPr/>
      <dgm:t>
        <a:bodyPr/>
        <a:lstStyle/>
        <a:p>
          <a:r>
            <a:rPr lang="fr-FR" dirty="0"/>
            <a:t>Vidéos</a:t>
          </a:r>
        </a:p>
      </dgm:t>
    </dgm:pt>
    <dgm:pt modelId="{B476FBD0-212C-4E37-B1CC-19ECEF4ED5F7}" type="parTrans" cxnId="{123E96A0-6FC4-44CC-9347-B43CBAF1C053}">
      <dgm:prSet/>
      <dgm:spPr/>
      <dgm:t>
        <a:bodyPr/>
        <a:lstStyle/>
        <a:p>
          <a:endParaRPr lang="fr-FR"/>
        </a:p>
      </dgm:t>
    </dgm:pt>
    <dgm:pt modelId="{4EEE012B-071B-4A71-B1D0-1433A053C44A}" type="sibTrans" cxnId="{123E96A0-6FC4-44CC-9347-B43CBAF1C053}">
      <dgm:prSet/>
      <dgm:spPr/>
      <dgm:t>
        <a:bodyPr/>
        <a:lstStyle/>
        <a:p>
          <a:endParaRPr lang="fr-FR"/>
        </a:p>
      </dgm:t>
    </dgm:pt>
    <dgm:pt modelId="{7BD996B4-916C-4D56-8811-25AFD7775587}">
      <dgm:prSet phldrT="[Texte]"/>
      <dgm:spPr/>
      <dgm:t>
        <a:bodyPr/>
        <a:lstStyle/>
        <a:p>
          <a:r>
            <a:rPr lang="fr-FR" dirty="0"/>
            <a:t>Secrets de famille</a:t>
          </a:r>
        </a:p>
      </dgm:t>
    </dgm:pt>
    <dgm:pt modelId="{820CCC59-57AE-46CB-B5DD-8C98F8E70407}" type="parTrans" cxnId="{32A53618-7997-48D0-91F4-C3939F50F40D}">
      <dgm:prSet/>
      <dgm:spPr/>
      <dgm:t>
        <a:bodyPr/>
        <a:lstStyle/>
        <a:p>
          <a:endParaRPr lang="fr-FR"/>
        </a:p>
      </dgm:t>
    </dgm:pt>
    <dgm:pt modelId="{F9099BEE-9494-4D5E-92B2-72EB6F12A8B4}" type="sibTrans" cxnId="{32A53618-7997-48D0-91F4-C3939F50F40D}">
      <dgm:prSet/>
      <dgm:spPr/>
      <dgm:t>
        <a:bodyPr/>
        <a:lstStyle/>
        <a:p>
          <a:endParaRPr lang="fr-FR"/>
        </a:p>
      </dgm:t>
    </dgm:pt>
    <dgm:pt modelId="{6A48CF72-6C5F-46F6-867E-E7B9B185DEA0}">
      <dgm:prSet phldrT="[Texte]"/>
      <dgm:spPr/>
      <dgm:t>
        <a:bodyPr/>
        <a:lstStyle/>
        <a:p>
          <a:r>
            <a:rPr lang="fr-FR" dirty="0"/>
            <a:t>Ordinateur</a:t>
          </a:r>
        </a:p>
      </dgm:t>
    </dgm:pt>
    <dgm:pt modelId="{D4261BA0-75EB-4F94-985C-36F9E84ECBAC}" type="parTrans" cxnId="{EB13D352-A898-4E0A-87F4-BDDFD54B52A4}">
      <dgm:prSet/>
      <dgm:spPr/>
      <dgm:t>
        <a:bodyPr/>
        <a:lstStyle/>
        <a:p>
          <a:endParaRPr lang="fr-FR"/>
        </a:p>
      </dgm:t>
    </dgm:pt>
    <dgm:pt modelId="{D807853C-4B44-4673-97E8-E8FCDB614C41}" type="sibTrans" cxnId="{EB13D352-A898-4E0A-87F4-BDDFD54B52A4}">
      <dgm:prSet/>
      <dgm:spPr/>
      <dgm:t>
        <a:bodyPr/>
        <a:lstStyle/>
        <a:p>
          <a:endParaRPr lang="fr-FR"/>
        </a:p>
      </dgm:t>
    </dgm:pt>
    <dgm:pt modelId="{F528A173-30F6-44FF-91F0-F03EB174AF89}">
      <dgm:prSet phldrT="[Texte]"/>
      <dgm:spPr/>
      <dgm:t>
        <a:bodyPr/>
        <a:lstStyle/>
        <a:p>
          <a:r>
            <a:rPr lang="fr-FR" dirty="0"/>
            <a:t>Tablette</a:t>
          </a:r>
        </a:p>
      </dgm:t>
    </dgm:pt>
    <dgm:pt modelId="{8AE94B33-F791-4F64-A4A6-8843EB29C1C0}" type="parTrans" cxnId="{D71C7E7E-5B91-43F1-A095-66F2F9CCCACE}">
      <dgm:prSet/>
      <dgm:spPr/>
      <dgm:t>
        <a:bodyPr/>
        <a:lstStyle/>
        <a:p>
          <a:endParaRPr lang="fr-FR"/>
        </a:p>
      </dgm:t>
    </dgm:pt>
    <dgm:pt modelId="{959E65E8-07D3-46C3-BE65-34DF8069BA14}" type="sibTrans" cxnId="{D71C7E7E-5B91-43F1-A095-66F2F9CCCACE}">
      <dgm:prSet/>
      <dgm:spPr/>
      <dgm:t>
        <a:bodyPr/>
        <a:lstStyle/>
        <a:p>
          <a:endParaRPr lang="fr-FR"/>
        </a:p>
      </dgm:t>
    </dgm:pt>
    <dgm:pt modelId="{92EFDCC8-4315-487E-990B-6F7F3BB976DC}">
      <dgm:prSet phldrT="[Texte]"/>
      <dgm:spPr/>
      <dgm:t>
        <a:bodyPr/>
        <a:lstStyle/>
        <a:p>
          <a:r>
            <a:rPr lang="fr-FR" dirty="0"/>
            <a:t>Smartphone</a:t>
          </a:r>
        </a:p>
      </dgm:t>
    </dgm:pt>
    <dgm:pt modelId="{47D7830E-E53C-44A2-87DD-C505C7EA9ECA}" type="parTrans" cxnId="{93C9B15F-0813-486D-99FB-671E392223D0}">
      <dgm:prSet/>
      <dgm:spPr/>
      <dgm:t>
        <a:bodyPr/>
        <a:lstStyle/>
        <a:p>
          <a:endParaRPr lang="fr-FR"/>
        </a:p>
      </dgm:t>
    </dgm:pt>
    <dgm:pt modelId="{0753D659-2F0D-405A-BE44-6EB06B44E751}" type="sibTrans" cxnId="{93C9B15F-0813-486D-99FB-671E392223D0}">
      <dgm:prSet/>
      <dgm:spPr/>
      <dgm:t>
        <a:bodyPr/>
        <a:lstStyle/>
        <a:p>
          <a:endParaRPr lang="fr-FR"/>
        </a:p>
      </dgm:t>
    </dgm:pt>
    <dgm:pt modelId="{3BE11F07-1851-4BBA-9BCB-0C870A891A6F}" type="pres">
      <dgm:prSet presAssocID="{61BC0F3B-85B9-4214-B9E0-63666C350213}" presName="linear" presStyleCnt="0">
        <dgm:presLayoutVars>
          <dgm:animLvl val="lvl"/>
          <dgm:resizeHandles val="exact"/>
        </dgm:presLayoutVars>
      </dgm:prSet>
      <dgm:spPr/>
    </dgm:pt>
    <dgm:pt modelId="{85008973-2D4A-40A7-90B0-794E3DED8A4D}" type="pres">
      <dgm:prSet presAssocID="{1245F42E-C21F-4205-A163-0FC642C4777C}" presName="parentText" presStyleLbl="node1" presStyleIdx="0" presStyleCnt="6">
        <dgm:presLayoutVars>
          <dgm:chMax val="0"/>
          <dgm:bulletEnabled val="1"/>
        </dgm:presLayoutVars>
      </dgm:prSet>
      <dgm:spPr/>
    </dgm:pt>
    <dgm:pt modelId="{1B86CE2B-58AC-485C-BC27-83DD2F643C1C}" type="pres">
      <dgm:prSet presAssocID="{2406D63D-5D4C-4A9E-874E-F95672BB1405}" presName="spacer" presStyleCnt="0"/>
      <dgm:spPr/>
    </dgm:pt>
    <dgm:pt modelId="{3EB66D2E-6545-47F5-83CA-55E9777B4209}" type="pres">
      <dgm:prSet presAssocID="{1CA0A24F-23E2-4293-80E9-462946DFE1C0}" presName="parentText" presStyleLbl="node1" presStyleIdx="1" presStyleCnt="6">
        <dgm:presLayoutVars>
          <dgm:chMax val="0"/>
          <dgm:bulletEnabled val="1"/>
        </dgm:presLayoutVars>
      </dgm:prSet>
      <dgm:spPr/>
    </dgm:pt>
    <dgm:pt modelId="{5F09CB60-C13D-4464-85C9-18DEB83BBF07}" type="pres">
      <dgm:prSet presAssocID="{71849E99-ADEE-4957-964E-18FFD2094DC1}" presName="spacer" presStyleCnt="0"/>
      <dgm:spPr/>
    </dgm:pt>
    <dgm:pt modelId="{5E798FFE-9694-456A-AF47-D6D768E3640A}" type="pres">
      <dgm:prSet presAssocID="{6C43F764-4351-4867-8AD1-7EC843B60B04}" presName="parentText" presStyleLbl="node1" presStyleIdx="2" presStyleCnt="6">
        <dgm:presLayoutVars>
          <dgm:chMax val="0"/>
          <dgm:bulletEnabled val="1"/>
        </dgm:presLayoutVars>
      </dgm:prSet>
      <dgm:spPr/>
    </dgm:pt>
    <dgm:pt modelId="{BE1842D9-64B3-46AA-9A09-E91A1967F71E}" type="pres">
      <dgm:prSet presAssocID="{65032770-546F-4725-9095-68953CDB3617}" presName="spacer" presStyleCnt="0"/>
      <dgm:spPr/>
    </dgm:pt>
    <dgm:pt modelId="{92F6170B-7D4A-49F4-8FDA-A23F7A4993DE}" type="pres">
      <dgm:prSet presAssocID="{3B40F807-5055-4992-A4FB-C290C1C9E507}" presName="parentText" presStyleLbl="node1" presStyleIdx="3" presStyleCnt="6">
        <dgm:presLayoutVars>
          <dgm:chMax val="0"/>
          <dgm:bulletEnabled val="1"/>
        </dgm:presLayoutVars>
      </dgm:prSet>
      <dgm:spPr/>
    </dgm:pt>
    <dgm:pt modelId="{E105A781-D8F3-4869-AE76-98A82EDD505C}" type="pres">
      <dgm:prSet presAssocID="{DA600024-3DB3-40DC-AD98-133CD2937562}" presName="spacer" presStyleCnt="0"/>
      <dgm:spPr/>
    </dgm:pt>
    <dgm:pt modelId="{A3CF03FC-92A5-44FD-A08E-705A9483A39F}" type="pres">
      <dgm:prSet presAssocID="{CF25F416-7062-4AF1-806C-E91177EC0EDC}" presName="parentText" presStyleLbl="node1" presStyleIdx="4" presStyleCnt="6">
        <dgm:presLayoutVars>
          <dgm:chMax val="0"/>
          <dgm:bulletEnabled val="1"/>
        </dgm:presLayoutVars>
      </dgm:prSet>
      <dgm:spPr/>
    </dgm:pt>
    <dgm:pt modelId="{0901222D-779F-41DE-9988-D397620BF748}" type="pres">
      <dgm:prSet presAssocID="{CF25F416-7062-4AF1-806C-E91177EC0EDC}" presName="childText" presStyleLbl="revTx" presStyleIdx="0" presStyleCnt="2">
        <dgm:presLayoutVars>
          <dgm:bulletEnabled val="1"/>
        </dgm:presLayoutVars>
      </dgm:prSet>
      <dgm:spPr/>
    </dgm:pt>
    <dgm:pt modelId="{48E4020A-6931-43F8-8DCD-2FB209919804}" type="pres">
      <dgm:prSet presAssocID="{D0CA77CF-E8BB-4A7B-AF02-2D40F1BC67A5}" presName="parentText" presStyleLbl="node1" presStyleIdx="5" presStyleCnt="6" custLinFactNeighborY="-3603">
        <dgm:presLayoutVars>
          <dgm:chMax val="0"/>
          <dgm:bulletEnabled val="1"/>
        </dgm:presLayoutVars>
      </dgm:prSet>
      <dgm:spPr/>
    </dgm:pt>
    <dgm:pt modelId="{FDFFA361-6CF4-4C78-91A5-B9603792EEC1}" type="pres">
      <dgm:prSet presAssocID="{D0CA77CF-E8BB-4A7B-AF02-2D40F1BC67A5}" presName="childText" presStyleLbl="revTx" presStyleIdx="1" presStyleCnt="2">
        <dgm:presLayoutVars>
          <dgm:bulletEnabled val="1"/>
        </dgm:presLayoutVars>
      </dgm:prSet>
      <dgm:spPr/>
    </dgm:pt>
  </dgm:ptLst>
  <dgm:cxnLst>
    <dgm:cxn modelId="{0D757804-C093-46BB-8BB7-CDDE52397E2A}" type="presOf" srcId="{3B40F807-5055-4992-A4FB-C290C1C9E507}" destId="{92F6170B-7D4A-49F4-8FDA-A23F7A4993DE}" srcOrd="0" destOrd="0" presId="urn:microsoft.com/office/officeart/2005/8/layout/vList2"/>
    <dgm:cxn modelId="{AE487B15-FE6C-425E-9C35-4ED0F26FD90F}" type="presOf" srcId="{D0CA77CF-E8BB-4A7B-AF02-2D40F1BC67A5}" destId="{48E4020A-6931-43F8-8DCD-2FB209919804}" srcOrd="0" destOrd="0" presId="urn:microsoft.com/office/officeart/2005/8/layout/vList2"/>
    <dgm:cxn modelId="{32A53618-7997-48D0-91F4-C3939F50F40D}" srcId="{CF25F416-7062-4AF1-806C-E91177EC0EDC}" destId="{7BD996B4-916C-4D56-8811-25AFD7775587}" srcOrd="2" destOrd="0" parTransId="{820CCC59-57AE-46CB-B5DD-8C98F8E70407}" sibTransId="{F9099BEE-9494-4D5E-92B2-72EB6F12A8B4}"/>
    <dgm:cxn modelId="{9B024F2C-3908-41FE-8546-AAF666E900FC}" srcId="{61BC0F3B-85B9-4214-B9E0-63666C350213}" destId="{CF25F416-7062-4AF1-806C-E91177EC0EDC}" srcOrd="4" destOrd="0" parTransId="{4857547D-0A24-4357-A2B9-6995DEA4BA57}" sibTransId="{EE711743-E9AE-493F-B19F-7D85F94C98A0}"/>
    <dgm:cxn modelId="{1A2A5432-E1D5-4B5F-8CCC-83B9857AE06A}" type="presOf" srcId="{6C43F764-4351-4867-8AD1-7EC843B60B04}" destId="{5E798FFE-9694-456A-AF47-D6D768E3640A}" srcOrd="0" destOrd="0" presId="urn:microsoft.com/office/officeart/2005/8/layout/vList2"/>
    <dgm:cxn modelId="{93C9B15F-0813-486D-99FB-671E392223D0}" srcId="{D0CA77CF-E8BB-4A7B-AF02-2D40F1BC67A5}" destId="{92EFDCC8-4315-487E-990B-6F7F3BB976DC}" srcOrd="2" destOrd="0" parTransId="{47D7830E-E53C-44A2-87DD-C505C7EA9ECA}" sibTransId="{0753D659-2F0D-405A-BE44-6EB06B44E751}"/>
    <dgm:cxn modelId="{02F71449-F1BA-4617-A468-3CFD4925A7D7}" srcId="{61BC0F3B-85B9-4214-B9E0-63666C350213}" destId="{6C43F764-4351-4867-8AD1-7EC843B60B04}" srcOrd="2" destOrd="0" parTransId="{CF0FA34B-A664-4189-87DA-A2F647B97E15}" sibTransId="{65032770-546F-4725-9095-68953CDB3617}"/>
    <dgm:cxn modelId="{570C5651-999E-47F0-BA51-751AFFE19E20}" type="presOf" srcId="{7BD996B4-916C-4D56-8811-25AFD7775587}" destId="{0901222D-779F-41DE-9988-D397620BF748}" srcOrd="0" destOrd="2" presId="urn:microsoft.com/office/officeart/2005/8/layout/vList2"/>
    <dgm:cxn modelId="{5BDE8471-C98D-4615-BFD1-58DEBF482EF3}" type="presOf" srcId="{E56B6F03-440D-413C-A9E5-E6D683293107}" destId="{0901222D-779F-41DE-9988-D397620BF748}" srcOrd="0" destOrd="0" presId="urn:microsoft.com/office/officeart/2005/8/layout/vList2"/>
    <dgm:cxn modelId="{D5D24852-FCC6-4F1E-BEAA-3B5FCD0560E5}" type="presOf" srcId="{61BC0F3B-85B9-4214-B9E0-63666C350213}" destId="{3BE11F07-1851-4BBA-9BCB-0C870A891A6F}" srcOrd="0" destOrd="0" presId="urn:microsoft.com/office/officeart/2005/8/layout/vList2"/>
    <dgm:cxn modelId="{EB13D352-A898-4E0A-87F4-BDDFD54B52A4}" srcId="{D0CA77CF-E8BB-4A7B-AF02-2D40F1BC67A5}" destId="{6A48CF72-6C5F-46F6-867E-E7B9B185DEA0}" srcOrd="0" destOrd="0" parTransId="{D4261BA0-75EB-4F94-985C-36F9E84ECBAC}" sibTransId="{D807853C-4B44-4673-97E8-E8FCDB614C41}"/>
    <dgm:cxn modelId="{B230B856-FAEA-4A9A-96F5-E34801BF8224}" type="presOf" srcId="{6A48CF72-6C5F-46F6-867E-E7B9B185DEA0}" destId="{FDFFA361-6CF4-4C78-91A5-B9603792EEC1}" srcOrd="0" destOrd="0" presId="urn:microsoft.com/office/officeart/2005/8/layout/vList2"/>
    <dgm:cxn modelId="{1D205059-5D7C-4A68-BA38-C3FCD2AE35B7}" type="presOf" srcId="{1CA0A24F-23E2-4293-80E9-462946DFE1C0}" destId="{3EB66D2E-6545-47F5-83CA-55E9777B4209}" srcOrd="0" destOrd="0" presId="urn:microsoft.com/office/officeart/2005/8/layout/vList2"/>
    <dgm:cxn modelId="{2277E75A-102B-432A-9012-360D85DEA7C1}" type="presOf" srcId="{CF25F416-7062-4AF1-806C-E91177EC0EDC}" destId="{A3CF03FC-92A5-44FD-A08E-705A9483A39F}" srcOrd="0" destOrd="0" presId="urn:microsoft.com/office/officeart/2005/8/layout/vList2"/>
    <dgm:cxn modelId="{39518D7C-1195-433B-BA0A-603EDC855D25}" srcId="{61BC0F3B-85B9-4214-B9E0-63666C350213}" destId="{1245F42E-C21F-4205-A163-0FC642C4777C}" srcOrd="0" destOrd="0" parTransId="{8418066D-D4A3-439D-B234-C4B2604012D1}" sibTransId="{2406D63D-5D4C-4A9E-874E-F95672BB1405}"/>
    <dgm:cxn modelId="{D71C7E7E-5B91-43F1-A095-66F2F9CCCACE}" srcId="{D0CA77CF-E8BB-4A7B-AF02-2D40F1BC67A5}" destId="{F528A173-30F6-44FF-91F0-F03EB174AF89}" srcOrd="1" destOrd="0" parTransId="{8AE94B33-F791-4F64-A4A6-8843EB29C1C0}" sibTransId="{959E65E8-07D3-46C3-BE65-34DF8069BA14}"/>
    <dgm:cxn modelId="{9CC6728A-637F-4D34-92D3-0A279C53AAC9}" srcId="{61BC0F3B-85B9-4214-B9E0-63666C350213}" destId="{3B40F807-5055-4992-A4FB-C290C1C9E507}" srcOrd="3" destOrd="0" parTransId="{52A8CD78-59D0-4075-B30B-741AAC3CAB2D}" sibTransId="{DA600024-3DB3-40DC-AD98-133CD2937562}"/>
    <dgm:cxn modelId="{D18A5B92-C6C9-461E-89DD-F530896EEC4D}" type="presOf" srcId="{2FC9AECB-4574-487B-A9CF-B0CEE666A6D7}" destId="{0901222D-779F-41DE-9988-D397620BF748}" srcOrd="0" destOrd="1" presId="urn:microsoft.com/office/officeart/2005/8/layout/vList2"/>
    <dgm:cxn modelId="{9D4AA499-1748-4ABD-811D-146C1DE91099}" srcId="{CF25F416-7062-4AF1-806C-E91177EC0EDC}" destId="{E56B6F03-440D-413C-A9E5-E6D683293107}" srcOrd="0" destOrd="0" parTransId="{E3CCF9E5-3435-4732-9B2B-65DBD82CE766}" sibTransId="{949E7653-85B3-473F-A1B7-0EAAEFF9F70F}"/>
    <dgm:cxn modelId="{123E96A0-6FC4-44CC-9347-B43CBAF1C053}" srcId="{CF25F416-7062-4AF1-806C-E91177EC0EDC}" destId="{2FC9AECB-4574-487B-A9CF-B0CEE666A6D7}" srcOrd="1" destOrd="0" parTransId="{B476FBD0-212C-4E37-B1CC-19ECEF4ED5F7}" sibTransId="{4EEE012B-071B-4A71-B1D0-1433A053C44A}"/>
    <dgm:cxn modelId="{73D14EB5-E13A-4971-AFBC-A1E7E3D5E8F2}" srcId="{61BC0F3B-85B9-4214-B9E0-63666C350213}" destId="{D0CA77CF-E8BB-4A7B-AF02-2D40F1BC67A5}" srcOrd="5" destOrd="0" parTransId="{E5E536AB-9CF8-488E-B733-1E86187BA9D5}" sibTransId="{555DEBAF-68D2-487D-9A6C-A1EA7BEF988E}"/>
    <dgm:cxn modelId="{E1E24AB6-964D-49BD-998E-934FDE169B28}" type="presOf" srcId="{1245F42E-C21F-4205-A163-0FC642C4777C}" destId="{85008973-2D4A-40A7-90B0-794E3DED8A4D}" srcOrd="0" destOrd="0" presId="urn:microsoft.com/office/officeart/2005/8/layout/vList2"/>
    <dgm:cxn modelId="{EE7542C8-FB16-4436-96AD-05BE8DECC97D}" type="presOf" srcId="{F528A173-30F6-44FF-91F0-F03EB174AF89}" destId="{FDFFA361-6CF4-4C78-91A5-B9603792EEC1}" srcOrd="0" destOrd="1" presId="urn:microsoft.com/office/officeart/2005/8/layout/vList2"/>
    <dgm:cxn modelId="{31849DE1-8E6D-476F-9231-885FA6394F79}" type="presOf" srcId="{92EFDCC8-4315-487E-990B-6F7F3BB976DC}" destId="{FDFFA361-6CF4-4C78-91A5-B9603792EEC1}" srcOrd="0" destOrd="2" presId="urn:microsoft.com/office/officeart/2005/8/layout/vList2"/>
    <dgm:cxn modelId="{B08541F7-B4B8-45D7-9C7A-C73DABC6CEBD}" srcId="{61BC0F3B-85B9-4214-B9E0-63666C350213}" destId="{1CA0A24F-23E2-4293-80E9-462946DFE1C0}" srcOrd="1" destOrd="0" parTransId="{75226295-4552-4BC7-BD44-9985AFF44441}" sibTransId="{71849E99-ADEE-4957-964E-18FFD2094DC1}"/>
    <dgm:cxn modelId="{CDE5F65A-26EF-4D3A-9D73-BB15C51795FE}" type="presParOf" srcId="{3BE11F07-1851-4BBA-9BCB-0C870A891A6F}" destId="{85008973-2D4A-40A7-90B0-794E3DED8A4D}" srcOrd="0" destOrd="0" presId="urn:microsoft.com/office/officeart/2005/8/layout/vList2"/>
    <dgm:cxn modelId="{C2F4A60E-3617-4624-82E7-98E6391ADBC0}" type="presParOf" srcId="{3BE11F07-1851-4BBA-9BCB-0C870A891A6F}" destId="{1B86CE2B-58AC-485C-BC27-83DD2F643C1C}" srcOrd="1" destOrd="0" presId="urn:microsoft.com/office/officeart/2005/8/layout/vList2"/>
    <dgm:cxn modelId="{4C17FA67-01F6-4A54-BD7E-9DF9D2FFABEC}" type="presParOf" srcId="{3BE11F07-1851-4BBA-9BCB-0C870A891A6F}" destId="{3EB66D2E-6545-47F5-83CA-55E9777B4209}" srcOrd="2" destOrd="0" presId="urn:microsoft.com/office/officeart/2005/8/layout/vList2"/>
    <dgm:cxn modelId="{8DB944BA-022E-43B4-87E2-71DEF655958E}" type="presParOf" srcId="{3BE11F07-1851-4BBA-9BCB-0C870A891A6F}" destId="{5F09CB60-C13D-4464-85C9-18DEB83BBF07}" srcOrd="3" destOrd="0" presId="urn:microsoft.com/office/officeart/2005/8/layout/vList2"/>
    <dgm:cxn modelId="{0AD39344-32CB-4953-8961-36D3154BDA55}" type="presParOf" srcId="{3BE11F07-1851-4BBA-9BCB-0C870A891A6F}" destId="{5E798FFE-9694-456A-AF47-D6D768E3640A}" srcOrd="4" destOrd="0" presId="urn:microsoft.com/office/officeart/2005/8/layout/vList2"/>
    <dgm:cxn modelId="{D24C58C6-2028-455B-92C4-AC7FF9828578}" type="presParOf" srcId="{3BE11F07-1851-4BBA-9BCB-0C870A891A6F}" destId="{BE1842D9-64B3-46AA-9A09-E91A1967F71E}" srcOrd="5" destOrd="0" presId="urn:microsoft.com/office/officeart/2005/8/layout/vList2"/>
    <dgm:cxn modelId="{71B215AC-0ECC-4A40-9F1E-DED23C8E9A98}" type="presParOf" srcId="{3BE11F07-1851-4BBA-9BCB-0C870A891A6F}" destId="{92F6170B-7D4A-49F4-8FDA-A23F7A4993DE}" srcOrd="6" destOrd="0" presId="urn:microsoft.com/office/officeart/2005/8/layout/vList2"/>
    <dgm:cxn modelId="{6F7FC804-5369-4C62-A8A3-A78ECA9FC619}" type="presParOf" srcId="{3BE11F07-1851-4BBA-9BCB-0C870A891A6F}" destId="{E105A781-D8F3-4869-AE76-98A82EDD505C}" srcOrd="7" destOrd="0" presId="urn:microsoft.com/office/officeart/2005/8/layout/vList2"/>
    <dgm:cxn modelId="{57148255-DD18-4DB9-9C34-6A3705F69E1D}" type="presParOf" srcId="{3BE11F07-1851-4BBA-9BCB-0C870A891A6F}" destId="{A3CF03FC-92A5-44FD-A08E-705A9483A39F}" srcOrd="8" destOrd="0" presId="urn:microsoft.com/office/officeart/2005/8/layout/vList2"/>
    <dgm:cxn modelId="{61C1776D-39B9-4382-B05B-05E26670045C}" type="presParOf" srcId="{3BE11F07-1851-4BBA-9BCB-0C870A891A6F}" destId="{0901222D-779F-41DE-9988-D397620BF748}" srcOrd="9" destOrd="0" presId="urn:microsoft.com/office/officeart/2005/8/layout/vList2"/>
    <dgm:cxn modelId="{27E85886-8B1A-41FA-9550-DA2AB4FC9A73}" type="presParOf" srcId="{3BE11F07-1851-4BBA-9BCB-0C870A891A6F}" destId="{48E4020A-6931-43F8-8DCD-2FB209919804}" srcOrd="10" destOrd="0" presId="urn:microsoft.com/office/officeart/2005/8/layout/vList2"/>
    <dgm:cxn modelId="{55DC4E30-044F-4A80-B9C4-9CD7EDC0CF23}" type="presParOf" srcId="{3BE11F07-1851-4BBA-9BCB-0C870A891A6F}" destId="{FDFFA361-6CF4-4C78-91A5-B9603792EEC1}" srcOrd="1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08973-2D4A-40A7-90B0-794E3DED8A4D}">
      <dsp:nvSpPr>
        <dsp:cNvPr id="0" name=""/>
        <dsp:cNvSpPr/>
      </dsp:nvSpPr>
      <dsp:spPr>
        <a:xfrm>
          <a:off x="0" y="4410"/>
          <a:ext cx="11743595" cy="743535"/>
        </a:xfrm>
        <a:prstGeom prst="roundRect">
          <a:avLst/>
        </a:prstGeom>
        <a:solidFill>
          <a:srgbClr val="0C698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fr-FR" sz="3100" kern="1200" dirty="0"/>
            <a:t>Données sensibles</a:t>
          </a:r>
        </a:p>
      </dsp:txBody>
      <dsp:txXfrm>
        <a:off x="36296" y="40706"/>
        <a:ext cx="11671003" cy="670943"/>
      </dsp:txXfrm>
    </dsp:sp>
    <dsp:sp modelId="{3EB66D2E-6545-47F5-83CA-55E9777B4209}">
      <dsp:nvSpPr>
        <dsp:cNvPr id="0" name=""/>
        <dsp:cNvSpPr/>
      </dsp:nvSpPr>
      <dsp:spPr>
        <a:xfrm>
          <a:off x="0" y="837225"/>
          <a:ext cx="11743595" cy="743535"/>
        </a:xfrm>
        <a:prstGeom prst="roundRect">
          <a:avLst/>
        </a:prstGeom>
        <a:solidFill>
          <a:srgbClr val="0C698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fr-FR" sz="3100" kern="1200" dirty="0"/>
            <a:t>Code carte bancaire enregistrée</a:t>
          </a:r>
        </a:p>
      </dsp:txBody>
      <dsp:txXfrm>
        <a:off x="36296" y="873521"/>
        <a:ext cx="11671003" cy="670943"/>
      </dsp:txXfrm>
    </dsp:sp>
    <dsp:sp modelId="{5E798FFE-9694-456A-AF47-D6D768E3640A}">
      <dsp:nvSpPr>
        <dsp:cNvPr id="0" name=""/>
        <dsp:cNvSpPr/>
      </dsp:nvSpPr>
      <dsp:spPr>
        <a:xfrm>
          <a:off x="0" y="1670040"/>
          <a:ext cx="11743595" cy="743535"/>
        </a:xfrm>
        <a:prstGeom prst="roundRect">
          <a:avLst/>
        </a:prstGeom>
        <a:solidFill>
          <a:srgbClr val="0C698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fr-FR" sz="3100" kern="1200" dirty="0"/>
            <a:t>Mot de passes</a:t>
          </a:r>
        </a:p>
      </dsp:txBody>
      <dsp:txXfrm>
        <a:off x="36296" y="1706336"/>
        <a:ext cx="11671003" cy="670943"/>
      </dsp:txXfrm>
    </dsp:sp>
    <dsp:sp modelId="{92F6170B-7D4A-49F4-8FDA-A23F7A4993DE}">
      <dsp:nvSpPr>
        <dsp:cNvPr id="0" name=""/>
        <dsp:cNvSpPr/>
      </dsp:nvSpPr>
      <dsp:spPr>
        <a:xfrm>
          <a:off x="0" y="2502855"/>
          <a:ext cx="11743595" cy="743535"/>
        </a:xfrm>
        <a:prstGeom prst="roundRect">
          <a:avLst/>
        </a:prstGeom>
        <a:solidFill>
          <a:srgbClr val="0C698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fr-FR" sz="3100" kern="1200" dirty="0"/>
            <a:t>Contact des proches</a:t>
          </a:r>
        </a:p>
      </dsp:txBody>
      <dsp:txXfrm>
        <a:off x="36296" y="2539151"/>
        <a:ext cx="11671003" cy="670943"/>
      </dsp:txXfrm>
    </dsp:sp>
    <dsp:sp modelId="{A3CF03FC-92A5-44FD-A08E-705A9483A39F}">
      <dsp:nvSpPr>
        <dsp:cNvPr id="0" name=""/>
        <dsp:cNvSpPr/>
      </dsp:nvSpPr>
      <dsp:spPr>
        <a:xfrm>
          <a:off x="0" y="3335670"/>
          <a:ext cx="11743595" cy="743535"/>
        </a:xfrm>
        <a:prstGeom prst="roundRect">
          <a:avLst/>
        </a:prstGeom>
        <a:solidFill>
          <a:srgbClr val="0C698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fr-FR" sz="3100" kern="1200" dirty="0"/>
            <a:t>Accès à du contenu confidentiel </a:t>
          </a:r>
        </a:p>
      </dsp:txBody>
      <dsp:txXfrm>
        <a:off x="36296" y="3371966"/>
        <a:ext cx="11671003" cy="670943"/>
      </dsp:txXfrm>
    </dsp:sp>
    <dsp:sp modelId="{0901222D-779F-41DE-9988-D397620BF748}">
      <dsp:nvSpPr>
        <dsp:cNvPr id="0" name=""/>
        <dsp:cNvSpPr/>
      </dsp:nvSpPr>
      <dsp:spPr>
        <a:xfrm>
          <a:off x="0" y="4079205"/>
          <a:ext cx="11743595" cy="1251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85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fr-FR" sz="2400" kern="1200" dirty="0"/>
            <a:t>Photos</a:t>
          </a:r>
        </a:p>
        <a:p>
          <a:pPr marL="228600" lvl="1" indent="-228600" algn="l" defTabSz="1066800">
            <a:lnSpc>
              <a:spcPct val="90000"/>
            </a:lnSpc>
            <a:spcBef>
              <a:spcPct val="0"/>
            </a:spcBef>
            <a:spcAft>
              <a:spcPct val="20000"/>
            </a:spcAft>
            <a:buChar char="•"/>
          </a:pPr>
          <a:r>
            <a:rPr lang="fr-FR" sz="2400" kern="1200" dirty="0"/>
            <a:t>Vidéos</a:t>
          </a:r>
        </a:p>
        <a:p>
          <a:pPr marL="228600" lvl="1" indent="-228600" algn="l" defTabSz="1066800">
            <a:lnSpc>
              <a:spcPct val="90000"/>
            </a:lnSpc>
            <a:spcBef>
              <a:spcPct val="0"/>
            </a:spcBef>
            <a:spcAft>
              <a:spcPct val="20000"/>
            </a:spcAft>
            <a:buChar char="•"/>
          </a:pPr>
          <a:r>
            <a:rPr lang="fr-FR" sz="2400" kern="1200" dirty="0"/>
            <a:t>Secrets de famille</a:t>
          </a:r>
        </a:p>
      </dsp:txBody>
      <dsp:txXfrm>
        <a:off x="0" y="4079205"/>
        <a:ext cx="11743595" cy="1251315"/>
      </dsp:txXfrm>
    </dsp:sp>
    <dsp:sp modelId="{48E4020A-6931-43F8-8DCD-2FB209919804}">
      <dsp:nvSpPr>
        <dsp:cNvPr id="0" name=""/>
        <dsp:cNvSpPr/>
      </dsp:nvSpPr>
      <dsp:spPr>
        <a:xfrm>
          <a:off x="0" y="5285435"/>
          <a:ext cx="11743595" cy="743535"/>
        </a:xfrm>
        <a:prstGeom prst="roundRect">
          <a:avLst/>
        </a:prstGeom>
        <a:solidFill>
          <a:srgbClr val="0C698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fr-FR" sz="3100" kern="1200" dirty="0"/>
            <a:t>Contrôle de l’appareil informatique</a:t>
          </a:r>
        </a:p>
      </dsp:txBody>
      <dsp:txXfrm>
        <a:off x="36296" y="5321731"/>
        <a:ext cx="11671003" cy="670943"/>
      </dsp:txXfrm>
    </dsp:sp>
    <dsp:sp modelId="{FDFFA361-6CF4-4C78-91A5-B9603792EEC1}">
      <dsp:nvSpPr>
        <dsp:cNvPr id="0" name=""/>
        <dsp:cNvSpPr/>
      </dsp:nvSpPr>
      <dsp:spPr>
        <a:xfrm>
          <a:off x="0" y="6074055"/>
          <a:ext cx="11743595" cy="1251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85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fr-FR" sz="2400" kern="1200" dirty="0"/>
            <a:t>Ordinateur</a:t>
          </a:r>
        </a:p>
        <a:p>
          <a:pPr marL="228600" lvl="1" indent="-228600" algn="l" defTabSz="1066800">
            <a:lnSpc>
              <a:spcPct val="90000"/>
            </a:lnSpc>
            <a:spcBef>
              <a:spcPct val="0"/>
            </a:spcBef>
            <a:spcAft>
              <a:spcPct val="20000"/>
            </a:spcAft>
            <a:buChar char="•"/>
          </a:pPr>
          <a:r>
            <a:rPr lang="fr-FR" sz="2400" kern="1200" dirty="0"/>
            <a:t>Tablette</a:t>
          </a:r>
        </a:p>
        <a:p>
          <a:pPr marL="228600" lvl="1" indent="-228600" algn="l" defTabSz="1066800">
            <a:lnSpc>
              <a:spcPct val="90000"/>
            </a:lnSpc>
            <a:spcBef>
              <a:spcPct val="0"/>
            </a:spcBef>
            <a:spcAft>
              <a:spcPct val="20000"/>
            </a:spcAft>
            <a:buChar char="•"/>
          </a:pPr>
          <a:r>
            <a:rPr lang="fr-FR" sz="2400" kern="1200" dirty="0"/>
            <a:t>Smartphone</a:t>
          </a:r>
        </a:p>
      </dsp:txBody>
      <dsp:txXfrm>
        <a:off x="0" y="6074055"/>
        <a:ext cx="11743595" cy="12513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4EBF39-F397-4220-83BE-D55E21C5637F}" type="datetimeFigureOut">
              <a:rPr lang="fr-FR" smtClean="0"/>
              <a:t>05/05/2023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EB7095-AD80-4A7B-8766-697D73367413}" type="slidenum">
              <a:rPr lang="fr-FR" smtClean="0"/>
              <a:t>‹N°›</a:t>
            </a:fld>
            <a:endParaRPr lang="fr-FR"/>
          </a:p>
        </p:txBody>
      </p:sp>
    </p:spTree>
    <p:extLst>
      <p:ext uri="{BB962C8B-B14F-4D97-AF65-F5344CB8AC3E}">
        <p14:creationId xmlns:p14="http://schemas.microsoft.com/office/powerpoint/2010/main" val="723977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Indiquer ici les chapitres du kit méthodologique auxquels on se réfère</a:t>
            </a:r>
          </a:p>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4</a:t>
            </a:fld>
            <a:endParaRPr lang="fr-FR"/>
          </a:p>
        </p:txBody>
      </p:sp>
    </p:spTree>
    <p:extLst>
      <p:ext uri="{BB962C8B-B14F-4D97-AF65-F5344CB8AC3E}">
        <p14:creationId xmlns:p14="http://schemas.microsoft.com/office/powerpoint/2010/main" val="1121007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Indiquer ici les chapitres du kit méthodologique auxquels on se réfère</a:t>
            </a:r>
          </a:p>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14</a:t>
            </a:fld>
            <a:endParaRPr lang="fr-FR"/>
          </a:p>
        </p:txBody>
      </p:sp>
    </p:spTree>
    <p:extLst>
      <p:ext uri="{BB962C8B-B14F-4D97-AF65-F5344CB8AC3E}">
        <p14:creationId xmlns:p14="http://schemas.microsoft.com/office/powerpoint/2010/main" val="2632026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Indiquer ici les chapitres du kit méthodologique auxquels on se réfère</a:t>
            </a:r>
          </a:p>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15</a:t>
            </a:fld>
            <a:endParaRPr lang="fr-FR"/>
          </a:p>
        </p:txBody>
      </p:sp>
    </p:spTree>
    <p:extLst>
      <p:ext uri="{BB962C8B-B14F-4D97-AF65-F5344CB8AC3E}">
        <p14:creationId xmlns:p14="http://schemas.microsoft.com/office/powerpoint/2010/main" val="3853367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Indiquer ici les chapitres du kit méthodologique auxquels on se réfère</a:t>
            </a:r>
          </a:p>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30</a:t>
            </a:fld>
            <a:endParaRPr lang="fr-FR"/>
          </a:p>
        </p:txBody>
      </p:sp>
    </p:spTree>
    <p:extLst>
      <p:ext uri="{BB962C8B-B14F-4D97-AF65-F5344CB8AC3E}">
        <p14:creationId xmlns:p14="http://schemas.microsoft.com/office/powerpoint/2010/main" val="625285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Indiquer ici les chapitres du kit méthodologique auxquels on se réfère</a:t>
            </a:r>
          </a:p>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31</a:t>
            </a:fld>
            <a:endParaRPr lang="fr-FR"/>
          </a:p>
        </p:txBody>
      </p:sp>
    </p:spTree>
    <p:extLst>
      <p:ext uri="{BB962C8B-B14F-4D97-AF65-F5344CB8AC3E}">
        <p14:creationId xmlns:p14="http://schemas.microsoft.com/office/powerpoint/2010/main" val="484065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Indiquer ici les chapitres du kit méthodologique auxquels on se réfère</a:t>
            </a:r>
          </a:p>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32</a:t>
            </a:fld>
            <a:endParaRPr lang="fr-FR"/>
          </a:p>
        </p:txBody>
      </p:sp>
    </p:spTree>
    <p:extLst>
      <p:ext uri="{BB962C8B-B14F-4D97-AF65-F5344CB8AC3E}">
        <p14:creationId xmlns:p14="http://schemas.microsoft.com/office/powerpoint/2010/main" val="3391996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Indiquer ici les chapitres du kit méthodologique auxquels on se réfère</a:t>
            </a:r>
          </a:p>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33</a:t>
            </a:fld>
            <a:endParaRPr lang="fr-FR"/>
          </a:p>
        </p:txBody>
      </p:sp>
    </p:spTree>
    <p:extLst>
      <p:ext uri="{BB962C8B-B14F-4D97-AF65-F5344CB8AC3E}">
        <p14:creationId xmlns:p14="http://schemas.microsoft.com/office/powerpoint/2010/main" val="1258840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35</a:t>
            </a:fld>
            <a:endParaRPr lang="fr-FR"/>
          </a:p>
        </p:txBody>
      </p:sp>
    </p:spTree>
    <p:extLst>
      <p:ext uri="{BB962C8B-B14F-4D97-AF65-F5344CB8AC3E}">
        <p14:creationId xmlns:p14="http://schemas.microsoft.com/office/powerpoint/2010/main" val="283506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36</a:t>
            </a:fld>
            <a:endParaRPr lang="fr-FR"/>
          </a:p>
        </p:txBody>
      </p:sp>
    </p:spTree>
    <p:extLst>
      <p:ext uri="{BB962C8B-B14F-4D97-AF65-F5344CB8AC3E}">
        <p14:creationId xmlns:p14="http://schemas.microsoft.com/office/powerpoint/2010/main" val="84494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37</a:t>
            </a:fld>
            <a:endParaRPr lang="fr-FR"/>
          </a:p>
        </p:txBody>
      </p:sp>
    </p:spTree>
    <p:extLst>
      <p:ext uri="{BB962C8B-B14F-4D97-AF65-F5344CB8AC3E}">
        <p14:creationId xmlns:p14="http://schemas.microsoft.com/office/powerpoint/2010/main" val="3564263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Indiquer ici les chapitres du kit méthodologique auxquels on se réfère</a:t>
            </a:r>
          </a:p>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5</a:t>
            </a:fld>
            <a:endParaRPr lang="fr-FR"/>
          </a:p>
        </p:txBody>
      </p:sp>
    </p:spTree>
    <p:extLst>
      <p:ext uri="{BB962C8B-B14F-4D97-AF65-F5344CB8AC3E}">
        <p14:creationId xmlns:p14="http://schemas.microsoft.com/office/powerpoint/2010/main" val="1121007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Indiquer ici les chapitres du kit méthodologique auxquels on se réfère</a:t>
            </a:r>
          </a:p>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6</a:t>
            </a:fld>
            <a:endParaRPr lang="fr-FR"/>
          </a:p>
        </p:txBody>
      </p:sp>
    </p:spTree>
    <p:extLst>
      <p:ext uri="{BB962C8B-B14F-4D97-AF65-F5344CB8AC3E}">
        <p14:creationId xmlns:p14="http://schemas.microsoft.com/office/powerpoint/2010/main" val="3617970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Indiquer ici les chapitres du kit méthodologique auxquels on se réfère</a:t>
            </a:r>
          </a:p>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7</a:t>
            </a:fld>
            <a:endParaRPr lang="fr-FR"/>
          </a:p>
        </p:txBody>
      </p:sp>
    </p:spTree>
    <p:extLst>
      <p:ext uri="{BB962C8B-B14F-4D97-AF65-F5344CB8AC3E}">
        <p14:creationId xmlns:p14="http://schemas.microsoft.com/office/powerpoint/2010/main" val="3835534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Indiquer ici les chapitres du kit méthodologique auxquels on se réfère</a:t>
            </a:r>
          </a:p>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9</a:t>
            </a:fld>
            <a:endParaRPr lang="fr-FR"/>
          </a:p>
        </p:txBody>
      </p:sp>
    </p:spTree>
    <p:extLst>
      <p:ext uri="{BB962C8B-B14F-4D97-AF65-F5344CB8AC3E}">
        <p14:creationId xmlns:p14="http://schemas.microsoft.com/office/powerpoint/2010/main" val="3930546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Indiquer ici les chapitres du kit méthodologique auxquels on se réfère</a:t>
            </a:r>
          </a:p>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10</a:t>
            </a:fld>
            <a:endParaRPr lang="fr-FR"/>
          </a:p>
        </p:txBody>
      </p:sp>
    </p:spTree>
    <p:extLst>
      <p:ext uri="{BB962C8B-B14F-4D97-AF65-F5344CB8AC3E}">
        <p14:creationId xmlns:p14="http://schemas.microsoft.com/office/powerpoint/2010/main" val="1423043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Indiquer ici les chapitres du kit méthodologique auxquels on se réfère</a:t>
            </a:r>
          </a:p>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11</a:t>
            </a:fld>
            <a:endParaRPr lang="fr-FR"/>
          </a:p>
        </p:txBody>
      </p:sp>
    </p:spTree>
    <p:extLst>
      <p:ext uri="{BB962C8B-B14F-4D97-AF65-F5344CB8AC3E}">
        <p14:creationId xmlns:p14="http://schemas.microsoft.com/office/powerpoint/2010/main" val="740634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Indiquer ici les chapitres du kit méthodologique auxquels on se réfère</a:t>
            </a:r>
          </a:p>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12</a:t>
            </a:fld>
            <a:endParaRPr lang="fr-FR"/>
          </a:p>
        </p:txBody>
      </p:sp>
    </p:spTree>
    <p:extLst>
      <p:ext uri="{BB962C8B-B14F-4D97-AF65-F5344CB8AC3E}">
        <p14:creationId xmlns:p14="http://schemas.microsoft.com/office/powerpoint/2010/main" val="1948165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Indiquer ici les chapitres du kit méthodologique auxquels on se réfère</a:t>
            </a:r>
          </a:p>
          <a:p>
            <a:endParaRPr lang="fr-FR" dirty="0"/>
          </a:p>
        </p:txBody>
      </p:sp>
      <p:sp>
        <p:nvSpPr>
          <p:cNvPr id="4" name="Espace réservé du numéro de diapositive 3"/>
          <p:cNvSpPr>
            <a:spLocks noGrp="1"/>
          </p:cNvSpPr>
          <p:nvPr>
            <p:ph type="sldNum" sz="quarter" idx="5"/>
          </p:nvPr>
        </p:nvSpPr>
        <p:spPr/>
        <p:txBody>
          <a:bodyPr/>
          <a:lstStyle/>
          <a:p>
            <a:fld id="{0AEB7095-AD80-4A7B-8766-697D73367413}" type="slidenum">
              <a:rPr lang="fr-FR" smtClean="0"/>
              <a:t>13</a:t>
            </a:fld>
            <a:endParaRPr lang="fr-FR"/>
          </a:p>
        </p:txBody>
      </p:sp>
    </p:spTree>
    <p:extLst>
      <p:ext uri="{BB962C8B-B14F-4D97-AF65-F5344CB8AC3E}">
        <p14:creationId xmlns:p14="http://schemas.microsoft.com/office/powerpoint/2010/main" val="3975607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hyperlink" Target="https://arnaqueinternet.com/arnaque_sur_le_web/arnaque-site-de-rencontre/photos-utilisees-par-les-escrocs/"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image" Target="../media/image34.svg"/><Relationship Id="rId9"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internet-signalement.gouv.fr/PharosS1/" TargetMode="External"/><Relationship Id="rId2" Type="http://schemas.microsoft.com/office/2018/10/relationships/comments" Target="../comments/modernComment_114_C83BE62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mailto:xxxxx@ameli.gouv.fr" TargetMode="External"/><Relationship Id="rId7" Type="http://schemas.openxmlformats.org/officeDocument/2006/relationships/image" Target="../media/image38.svg"/><Relationship Id="rId2" Type="http://schemas.openxmlformats.org/officeDocument/2006/relationships/hyperlink" Target="mailto:xxxxx@ameli.fr" TargetMode="Externa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34.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43.png"/><Relationship Id="rId4" Type="http://schemas.openxmlformats.org/officeDocument/2006/relationships/hyperlink" Target="https://acquittements-amende.com/infospage.php"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hyperlink" Target="https://acquittements-amende.com/infospage.php" TargetMode="Externa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hyperlink" Target="https://acquittements-amende.com/infospage.php"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image" Target="../media/image63.png"/><Relationship Id="rId4" Type="http://schemas.openxmlformats.org/officeDocument/2006/relationships/hyperlink" Target="https://acquittements-amende.com/infospage.php"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34.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48.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form.jotform.com/231243557213045"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hyperlink" Target="mailto:nassim.akonaf@i2ml.fr" TargetMode="External"/><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hyperlink" Target="mailto:pierre.brunel@i2ml.fr" TargetMode="External"/><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hyperlink" Target="mailto:arthur-henri.michalland@i2ml.fr" TargetMode="External"/><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8.png"/><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2.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hyperlink" Target="https://www.youtube.com/watch?v=brGs3MMrpYA&amp;t=15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88578" y="9258300"/>
            <a:ext cx="20749640" cy="1628394"/>
          </a:xfrm>
          <a:prstGeom prst="rect">
            <a:avLst/>
          </a:prstGeom>
          <a:solidFill>
            <a:srgbClr val="FFFFFF"/>
          </a:solidFill>
        </p:spPr>
      </p:sp>
      <p:pic>
        <p:nvPicPr>
          <p:cNvPr id="3" name="Picture 3"/>
          <p:cNvPicPr>
            <a:picLocks noChangeAspect="1"/>
          </p:cNvPicPr>
          <p:nvPr/>
        </p:nvPicPr>
        <p:blipFill>
          <a:blip r:embed="rId2"/>
          <a:srcRect t="11831" b="11831"/>
          <a:stretch>
            <a:fillRect/>
          </a:stretch>
        </p:blipFill>
        <p:spPr>
          <a:xfrm>
            <a:off x="-282168" y="2196518"/>
            <a:ext cx="4285658" cy="2453650"/>
          </a:xfrm>
          <a:prstGeom prst="rect">
            <a:avLst/>
          </a:prstGeom>
        </p:spPr>
      </p:pic>
      <p:pic>
        <p:nvPicPr>
          <p:cNvPr id="4" name="Picture 4"/>
          <p:cNvPicPr>
            <a:picLocks noChangeAspect="1"/>
          </p:cNvPicPr>
          <p:nvPr/>
        </p:nvPicPr>
        <p:blipFill>
          <a:blip r:embed="rId3"/>
          <a:srcRect l="3646" r="18232"/>
          <a:stretch>
            <a:fillRect/>
          </a:stretch>
        </p:blipFill>
        <p:spPr>
          <a:xfrm>
            <a:off x="4185350" y="387884"/>
            <a:ext cx="2497315" cy="4262283"/>
          </a:xfrm>
          <a:prstGeom prst="rect">
            <a:avLst/>
          </a:prstGeom>
        </p:spPr>
      </p:pic>
      <p:pic>
        <p:nvPicPr>
          <p:cNvPr id="5" name="Picture 5"/>
          <p:cNvPicPr>
            <a:picLocks noChangeAspect="1"/>
          </p:cNvPicPr>
          <p:nvPr/>
        </p:nvPicPr>
        <p:blipFill>
          <a:blip r:embed="rId4"/>
          <a:srcRect l="10441" t="11022" r="11054" b="24760"/>
          <a:stretch>
            <a:fillRect/>
          </a:stretch>
        </p:blipFill>
        <p:spPr>
          <a:xfrm>
            <a:off x="6871683" y="6614115"/>
            <a:ext cx="4309924" cy="2644185"/>
          </a:xfrm>
          <a:prstGeom prst="rect">
            <a:avLst/>
          </a:prstGeom>
        </p:spPr>
      </p:pic>
      <p:pic>
        <p:nvPicPr>
          <p:cNvPr id="6" name="Picture 6"/>
          <p:cNvPicPr>
            <a:picLocks noChangeAspect="1"/>
          </p:cNvPicPr>
          <p:nvPr/>
        </p:nvPicPr>
        <p:blipFill>
          <a:blip r:embed="rId5"/>
          <a:srcRect l="22402" t="19115" r="11544" b="23049"/>
          <a:stretch>
            <a:fillRect/>
          </a:stretch>
        </p:blipFill>
        <p:spPr>
          <a:xfrm>
            <a:off x="6957779" y="0"/>
            <a:ext cx="2648328" cy="3091770"/>
          </a:xfrm>
          <a:prstGeom prst="rect">
            <a:avLst/>
          </a:prstGeom>
        </p:spPr>
      </p:pic>
      <p:pic>
        <p:nvPicPr>
          <p:cNvPr id="7" name="Picture 7"/>
          <p:cNvPicPr>
            <a:picLocks noChangeAspect="1"/>
          </p:cNvPicPr>
          <p:nvPr/>
        </p:nvPicPr>
        <p:blipFill>
          <a:blip r:embed="rId6"/>
          <a:srcRect t="3170" b="3170"/>
          <a:stretch>
            <a:fillRect/>
          </a:stretch>
        </p:blipFill>
        <p:spPr>
          <a:xfrm>
            <a:off x="537901" y="-411021"/>
            <a:ext cx="3465590" cy="2434379"/>
          </a:xfrm>
          <a:prstGeom prst="rect">
            <a:avLst/>
          </a:prstGeom>
        </p:spPr>
      </p:pic>
      <p:pic>
        <p:nvPicPr>
          <p:cNvPr id="8" name="Picture 8"/>
          <p:cNvPicPr>
            <a:picLocks noChangeAspect="1"/>
          </p:cNvPicPr>
          <p:nvPr/>
        </p:nvPicPr>
        <p:blipFill>
          <a:blip r:embed="rId7"/>
          <a:srcRect l="210" r="210"/>
          <a:stretch>
            <a:fillRect/>
          </a:stretch>
        </p:blipFill>
        <p:spPr>
          <a:xfrm>
            <a:off x="6871683" y="3304619"/>
            <a:ext cx="5468848" cy="3089263"/>
          </a:xfrm>
          <a:prstGeom prst="rect">
            <a:avLst/>
          </a:prstGeom>
        </p:spPr>
      </p:pic>
      <p:pic>
        <p:nvPicPr>
          <p:cNvPr id="9" name="Picture 9"/>
          <p:cNvPicPr>
            <a:picLocks noChangeAspect="1"/>
          </p:cNvPicPr>
          <p:nvPr/>
        </p:nvPicPr>
        <p:blipFill>
          <a:blip r:embed="rId8"/>
          <a:srcRect l="16075" r="19371"/>
          <a:stretch>
            <a:fillRect/>
          </a:stretch>
        </p:blipFill>
        <p:spPr>
          <a:xfrm>
            <a:off x="12539195" y="0"/>
            <a:ext cx="5503228" cy="6393882"/>
          </a:xfrm>
          <a:prstGeom prst="rect">
            <a:avLst/>
          </a:prstGeom>
        </p:spPr>
      </p:pic>
      <p:pic>
        <p:nvPicPr>
          <p:cNvPr id="10" name="Picture 10"/>
          <p:cNvPicPr>
            <a:picLocks noChangeAspect="1"/>
          </p:cNvPicPr>
          <p:nvPr/>
        </p:nvPicPr>
        <p:blipFill>
          <a:blip r:embed="rId9"/>
          <a:srcRect l="62237" t="5666" r="4753"/>
          <a:stretch>
            <a:fillRect/>
          </a:stretch>
        </p:blipFill>
        <p:spPr>
          <a:xfrm>
            <a:off x="4613416" y="4823175"/>
            <a:ext cx="2069250" cy="4435125"/>
          </a:xfrm>
          <a:prstGeom prst="rect">
            <a:avLst/>
          </a:prstGeom>
        </p:spPr>
      </p:pic>
      <p:pic>
        <p:nvPicPr>
          <p:cNvPr id="11" name="Picture 11"/>
          <p:cNvPicPr>
            <a:picLocks noChangeAspect="1"/>
          </p:cNvPicPr>
          <p:nvPr/>
        </p:nvPicPr>
        <p:blipFill>
          <a:blip r:embed="rId10"/>
          <a:srcRect l="42281" r="19520" b="11233"/>
          <a:stretch>
            <a:fillRect/>
          </a:stretch>
        </p:blipFill>
        <p:spPr>
          <a:xfrm>
            <a:off x="9743838" y="-1434007"/>
            <a:ext cx="2596693" cy="4525777"/>
          </a:xfrm>
          <a:prstGeom prst="rect">
            <a:avLst/>
          </a:prstGeom>
        </p:spPr>
      </p:pic>
      <p:pic>
        <p:nvPicPr>
          <p:cNvPr id="12" name="Picture 12"/>
          <p:cNvPicPr>
            <a:picLocks noChangeAspect="1"/>
          </p:cNvPicPr>
          <p:nvPr/>
        </p:nvPicPr>
        <p:blipFill>
          <a:blip r:embed="rId11"/>
          <a:srcRect l="2609" t="26859" b="4005"/>
          <a:stretch>
            <a:fillRect/>
          </a:stretch>
        </p:blipFill>
        <p:spPr>
          <a:xfrm>
            <a:off x="11420382" y="6614115"/>
            <a:ext cx="6622041" cy="2644185"/>
          </a:xfrm>
          <a:prstGeom prst="rect">
            <a:avLst/>
          </a:prstGeom>
        </p:spPr>
      </p:pic>
      <p:grpSp>
        <p:nvGrpSpPr>
          <p:cNvPr id="13" name="Group 13"/>
          <p:cNvGrpSpPr/>
          <p:nvPr/>
        </p:nvGrpSpPr>
        <p:grpSpPr>
          <a:xfrm>
            <a:off x="4797354" y="4006345"/>
            <a:ext cx="136255" cy="13625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D34"/>
            </a:solidFill>
          </p:spPr>
        </p:sp>
      </p:grpSp>
      <p:pic>
        <p:nvPicPr>
          <p:cNvPr id="16" name="Picture 16"/>
          <p:cNvPicPr>
            <a:picLocks noChangeAspect="1"/>
          </p:cNvPicPr>
          <p:nvPr/>
        </p:nvPicPr>
        <p:blipFill>
          <a:blip r:embed="rId12"/>
          <a:srcRect t="5080" b="18154"/>
          <a:stretch>
            <a:fillRect/>
          </a:stretch>
        </p:blipFill>
        <p:spPr>
          <a:xfrm>
            <a:off x="6871683" y="3270139"/>
            <a:ext cx="5468848" cy="3158224"/>
          </a:xfrm>
          <a:prstGeom prst="rect">
            <a:avLst/>
          </a:prstGeom>
        </p:spPr>
      </p:pic>
      <p:pic>
        <p:nvPicPr>
          <p:cNvPr id="17" name="Picture 17"/>
          <p:cNvPicPr>
            <a:picLocks noChangeAspect="1"/>
          </p:cNvPicPr>
          <p:nvPr/>
        </p:nvPicPr>
        <p:blipFill>
          <a:blip r:embed="rId13"/>
          <a:srcRect l="2143" r="26499"/>
          <a:stretch>
            <a:fillRect/>
          </a:stretch>
        </p:blipFill>
        <p:spPr>
          <a:xfrm>
            <a:off x="239393" y="4823175"/>
            <a:ext cx="4219718" cy="4435125"/>
          </a:xfrm>
          <a:prstGeom prst="rect">
            <a:avLst/>
          </a:prstGeom>
        </p:spPr>
      </p:pic>
      <p:sp>
        <p:nvSpPr>
          <p:cNvPr id="18" name="AutoShape 18"/>
          <p:cNvSpPr/>
          <p:nvPr/>
        </p:nvSpPr>
        <p:spPr>
          <a:xfrm>
            <a:off x="-2632744" y="-411021"/>
            <a:ext cx="22353814" cy="11810082"/>
          </a:xfrm>
          <a:prstGeom prst="rect">
            <a:avLst/>
          </a:prstGeom>
          <a:solidFill>
            <a:srgbClr val="03313D">
              <a:alpha val="80000"/>
            </a:srgbClr>
          </a:solidFill>
        </p:spPr>
      </p:sp>
      <p:sp>
        <p:nvSpPr>
          <p:cNvPr id="19" name="AutoShape 19"/>
          <p:cNvSpPr/>
          <p:nvPr/>
        </p:nvSpPr>
        <p:spPr>
          <a:xfrm>
            <a:off x="17526000" y="7566220"/>
            <a:ext cx="151735" cy="3424291"/>
          </a:xfrm>
          <a:prstGeom prst="rect">
            <a:avLst/>
          </a:prstGeom>
          <a:solidFill>
            <a:srgbClr val="FFCD34"/>
          </a:solidFill>
        </p:spPr>
      </p:sp>
      <p:sp>
        <p:nvSpPr>
          <p:cNvPr id="20" name="TextBox 20"/>
          <p:cNvSpPr txBox="1"/>
          <p:nvPr/>
        </p:nvSpPr>
        <p:spPr>
          <a:xfrm>
            <a:off x="1798864" y="251774"/>
            <a:ext cx="12602936" cy="2708434"/>
          </a:xfrm>
          <a:prstGeom prst="rect">
            <a:avLst/>
          </a:prstGeom>
        </p:spPr>
        <p:txBody>
          <a:bodyPr wrap="square" lIns="0" tIns="0" rIns="0" bIns="0" rtlCol="0" anchor="t">
            <a:spAutoFit/>
          </a:bodyPr>
          <a:lstStyle/>
          <a:p>
            <a:r>
              <a:rPr lang="fr-FR" sz="8800" dirty="0">
                <a:solidFill>
                  <a:schemeClr val="bg1"/>
                </a:solidFill>
                <a:latin typeface="Kollektif Bold" panose="020B0604020202020204" charset="0"/>
              </a:rPr>
              <a:t>Comment éviter</a:t>
            </a:r>
          </a:p>
          <a:p>
            <a:r>
              <a:rPr lang="fr-FR" sz="8800" dirty="0">
                <a:solidFill>
                  <a:schemeClr val="bg1"/>
                </a:solidFill>
                <a:latin typeface="Kollektif Bold" panose="020B0604020202020204" charset="0"/>
              </a:rPr>
              <a:t> les arnaques en ligne ?</a:t>
            </a:r>
          </a:p>
        </p:txBody>
      </p:sp>
      <p:sp>
        <p:nvSpPr>
          <p:cNvPr id="21" name="AutoShape 21"/>
          <p:cNvSpPr/>
          <p:nvPr/>
        </p:nvSpPr>
        <p:spPr>
          <a:xfrm>
            <a:off x="1470431" y="-479750"/>
            <a:ext cx="129769" cy="3439957"/>
          </a:xfrm>
          <a:prstGeom prst="rect">
            <a:avLst/>
          </a:prstGeom>
          <a:solidFill>
            <a:srgbClr val="FFCD34"/>
          </a:solidFill>
        </p:spPr>
      </p:sp>
      <p:sp>
        <p:nvSpPr>
          <p:cNvPr id="22" name="TextBox 22"/>
          <p:cNvSpPr txBox="1"/>
          <p:nvPr/>
        </p:nvSpPr>
        <p:spPr>
          <a:xfrm>
            <a:off x="15925800" y="7707433"/>
            <a:ext cx="17750794" cy="658297"/>
          </a:xfrm>
          <a:prstGeom prst="rect">
            <a:avLst/>
          </a:prstGeom>
        </p:spPr>
        <p:txBody>
          <a:bodyPr wrap="square" lIns="0" tIns="0" rIns="0" bIns="0" rtlCol="0" anchor="t">
            <a:spAutoFit/>
          </a:bodyPr>
          <a:lstStyle/>
          <a:p>
            <a:pPr>
              <a:lnSpc>
                <a:spcPts val="5042"/>
              </a:lnSpc>
            </a:pPr>
            <a:r>
              <a:rPr lang="en-US" sz="4584" spc="-45" dirty="0">
                <a:solidFill>
                  <a:srgbClr val="F3F4ED"/>
                </a:solidFill>
                <a:latin typeface="Kollektif Bold"/>
              </a:rPr>
              <a:t>2023</a:t>
            </a:r>
          </a:p>
        </p:txBody>
      </p:sp>
      <p:grpSp>
        <p:nvGrpSpPr>
          <p:cNvPr id="23" name="Group 23"/>
          <p:cNvGrpSpPr/>
          <p:nvPr/>
        </p:nvGrpSpPr>
        <p:grpSpPr>
          <a:xfrm>
            <a:off x="3796339" y="4086333"/>
            <a:ext cx="161201" cy="161201"/>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D34"/>
            </a:solidFill>
          </p:spPr>
        </p:sp>
      </p:grpSp>
      <p:sp>
        <p:nvSpPr>
          <p:cNvPr id="25" name="TextBox 25"/>
          <p:cNvSpPr txBox="1"/>
          <p:nvPr/>
        </p:nvSpPr>
        <p:spPr>
          <a:xfrm>
            <a:off x="4134935" y="3668984"/>
            <a:ext cx="23811600" cy="2031325"/>
          </a:xfrm>
          <a:prstGeom prst="rect">
            <a:avLst/>
          </a:prstGeom>
        </p:spPr>
        <p:txBody>
          <a:bodyPr lIns="0" tIns="0" rIns="0" bIns="0" rtlCol="0" anchor="t">
            <a:spAutoFit/>
          </a:bodyPr>
          <a:lstStyle/>
          <a:p>
            <a:r>
              <a:rPr lang="fr-FR" sz="6600" dirty="0">
                <a:solidFill>
                  <a:schemeClr val="bg1"/>
                </a:solidFill>
                <a:latin typeface="Kollektif Bold" panose="020B0604020202020204" charset="0"/>
              </a:rPr>
              <a:t>Ateliers de prévention </a:t>
            </a:r>
          </a:p>
          <a:p>
            <a:r>
              <a:rPr lang="fr-FR" sz="6600" dirty="0">
                <a:solidFill>
                  <a:schemeClr val="bg1"/>
                </a:solidFill>
                <a:latin typeface="Kollektif Bold" panose="020B0604020202020204" charset="0"/>
              </a:rPr>
              <a:t>des risques numériques</a:t>
            </a:r>
          </a:p>
        </p:txBody>
      </p:sp>
      <p:sp>
        <p:nvSpPr>
          <p:cNvPr id="26" name="AutoShape 26"/>
          <p:cNvSpPr/>
          <p:nvPr/>
        </p:nvSpPr>
        <p:spPr>
          <a:xfrm>
            <a:off x="-399829" y="8787754"/>
            <a:ext cx="20749640" cy="1628394"/>
          </a:xfrm>
          <a:prstGeom prst="rect">
            <a:avLst/>
          </a:prstGeom>
          <a:solidFill>
            <a:srgbClr val="FFFFFF"/>
          </a:solidFill>
        </p:spPr>
      </p:sp>
      <p:sp>
        <p:nvSpPr>
          <p:cNvPr id="29" name="Titre 1">
            <a:extLst>
              <a:ext uri="{FF2B5EF4-FFF2-40B4-BE49-F238E27FC236}">
                <a16:creationId xmlns:a16="http://schemas.microsoft.com/office/drawing/2014/main" id="{00A18B19-3743-E576-ED96-6CD9A10E2531}"/>
              </a:ext>
            </a:extLst>
          </p:cNvPr>
          <p:cNvSpPr txBox="1">
            <a:spLocks/>
          </p:cNvSpPr>
          <p:nvPr/>
        </p:nvSpPr>
        <p:spPr>
          <a:xfrm>
            <a:off x="1524000" y="1122363"/>
            <a:ext cx="9144000" cy="2387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fr-FR" dirty="0"/>
          </a:p>
        </p:txBody>
      </p:sp>
      <p:sp>
        <p:nvSpPr>
          <p:cNvPr id="30" name="Sous-titre 2">
            <a:extLst>
              <a:ext uri="{FF2B5EF4-FFF2-40B4-BE49-F238E27FC236}">
                <a16:creationId xmlns:a16="http://schemas.microsoft.com/office/drawing/2014/main" id="{A2BE1D8B-0AC7-ADBB-2C8F-A2C8E84CA0DB}"/>
              </a:ext>
            </a:extLst>
          </p:cNvPr>
          <p:cNvSpPr txBox="1">
            <a:spLocks/>
          </p:cNvSpPr>
          <p:nvPr/>
        </p:nvSpPr>
        <p:spPr>
          <a:xfrm>
            <a:off x="2156995" y="5835689"/>
            <a:ext cx="9144000" cy="16557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dirty="0"/>
          </a:p>
        </p:txBody>
      </p:sp>
      <p:pic>
        <p:nvPicPr>
          <p:cNvPr id="28" name="Image 27">
            <a:extLst>
              <a:ext uri="{FF2B5EF4-FFF2-40B4-BE49-F238E27FC236}">
                <a16:creationId xmlns:a16="http://schemas.microsoft.com/office/drawing/2014/main" id="{38B7E9DA-659F-85E3-B86D-9F3D1BFB7D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38408" y="8957105"/>
            <a:ext cx="10942523" cy="1233574"/>
          </a:xfrm>
          <a:prstGeom prst="rect">
            <a:avLst/>
          </a:prstGeom>
        </p:spPr>
      </p:pic>
    </p:spTree>
    <p:extLst>
      <p:ext uri="{BB962C8B-B14F-4D97-AF65-F5344CB8AC3E}">
        <p14:creationId xmlns:p14="http://schemas.microsoft.com/office/powerpoint/2010/main" val="3253351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10853" y="1996386"/>
            <a:ext cx="15765153" cy="137500"/>
          </a:xfrm>
          <a:prstGeom prst="rect">
            <a:avLst/>
          </a:prstGeom>
          <a:solidFill>
            <a:srgbClr val="FFCD34"/>
          </a:solidFill>
        </p:spPr>
      </p:sp>
      <p:grpSp>
        <p:nvGrpSpPr>
          <p:cNvPr id="3" name="Group 3"/>
          <p:cNvGrpSpPr/>
          <p:nvPr/>
        </p:nvGrpSpPr>
        <p:grpSpPr>
          <a:xfrm>
            <a:off x="0" y="9264446"/>
            <a:ext cx="18288000" cy="1022554"/>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381000" y="608294"/>
            <a:ext cx="15322811" cy="1231106"/>
          </a:xfrm>
          <a:prstGeom prst="rect">
            <a:avLst/>
          </a:prstGeom>
        </p:spPr>
        <p:txBody>
          <a:bodyPr wrap="square" lIns="0" tIns="0" rIns="0" bIns="0" rtlCol="0" anchor="t">
            <a:spAutoFit/>
          </a:bodyPr>
          <a:lstStyle/>
          <a:p>
            <a:r>
              <a:rPr lang="en-US" sz="4000" spc="-63" dirty="0">
                <a:solidFill>
                  <a:srgbClr val="03313D"/>
                </a:solidFill>
                <a:latin typeface="Kollektif Bold"/>
              </a:rPr>
              <a:t>Des </a:t>
            </a:r>
            <a:r>
              <a:rPr lang="en-US" sz="4000" spc="-63" dirty="0" err="1">
                <a:solidFill>
                  <a:srgbClr val="03313D"/>
                </a:solidFill>
                <a:latin typeface="Kollektif Bold"/>
              </a:rPr>
              <a:t>méthodes</a:t>
            </a:r>
            <a:r>
              <a:rPr lang="en-US" sz="4000" spc="-63" dirty="0">
                <a:solidFill>
                  <a:srgbClr val="03313D"/>
                </a:solidFill>
                <a:latin typeface="Kollektif Bold"/>
              </a:rPr>
              <a:t> </a:t>
            </a:r>
            <a:r>
              <a:rPr lang="en-US" sz="4000" spc="-63" dirty="0" err="1">
                <a:solidFill>
                  <a:srgbClr val="03313D"/>
                </a:solidFill>
                <a:latin typeface="Kollektif Bold"/>
              </a:rPr>
              <a:t>d’approches</a:t>
            </a:r>
            <a:r>
              <a:rPr lang="en-US" sz="4000" spc="-63" dirty="0">
                <a:solidFill>
                  <a:srgbClr val="03313D"/>
                </a:solidFill>
                <a:latin typeface="Kollektif Bold"/>
              </a:rPr>
              <a:t> </a:t>
            </a:r>
            <a:r>
              <a:rPr lang="en-US" sz="4000" spc="-63" dirty="0" err="1">
                <a:solidFill>
                  <a:srgbClr val="03313D"/>
                </a:solidFill>
                <a:latin typeface="Kollektif Bold"/>
              </a:rPr>
              <a:t>directes</a:t>
            </a:r>
            <a:r>
              <a:rPr lang="en-US" sz="4000" spc="-63" dirty="0">
                <a:solidFill>
                  <a:srgbClr val="03313D"/>
                </a:solidFill>
                <a:latin typeface="Kollektif Bold"/>
              </a:rPr>
              <a:t> sur les sites de rencontres : </a:t>
            </a:r>
            <a:r>
              <a:rPr lang="en-US" sz="4000" spc="-63" dirty="0" err="1">
                <a:solidFill>
                  <a:srgbClr val="03313D"/>
                </a:solidFill>
                <a:latin typeface="Kollektif Bold"/>
              </a:rPr>
              <a:t>exemple</a:t>
            </a:r>
            <a:r>
              <a:rPr lang="en-US" sz="4000" spc="-63" dirty="0">
                <a:solidFill>
                  <a:srgbClr val="03313D"/>
                </a:solidFill>
                <a:latin typeface="Kollektif Bold"/>
              </a:rPr>
              <a:t> </a:t>
            </a:r>
            <a:r>
              <a:rPr lang="en-US" sz="4000" spc="-63" dirty="0" err="1">
                <a:solidFill>
                  <a:srgbClr val="03313D"/>
                </a:solidFill>
                <a:latin typeface="Kollektif Bold"/>
              </a:rPr>
              <a:t>concret</a:t>
            </a:r>
            <a:endParaRPr lang="en-US" sz="4000" spc="-63" dirty="0">
              <a:solidFill>
                <a:srgbClr val="03313D"/>
              </a:solidFill>
              <a:latin typeface="Kollektif Bold"/>
            </a:endParaRPr>
          </a:p>
        </p:txBody>
      </p:sp>
      <p:sp>
        <p:nvSpPr>
          <p:cNvPr id="21" name="ZoneTexte 20">
            <a:extLst>
              <a:ext uri="{FF2B5EF4-FFF2-40B4-BE49-F238E27FC236}">
                <a16:creationId xmlns:a16="http://schemas.microsoft.com/office/drawing/2014/main" id="{877FA15E-D08D-310F-CAC6-1A889488273B}"/>
              </a:ext>
            </a:extLst>
          </p:cNvPr>
          <p:cNvSpPr txBox="1"/>
          <p:nvPr/>
        </p:nvSpPr>
        <p:spPr>
          <a:xfrm>
            <a:off x="1752600" y="6431980"/>
            <a:ext cx="11925300" cy="461665"/>
          </a:xfrm>
          <a:prstGeom prst="rect">
            <a:avLst/>
          </a:prstGeom>
          <a:noFill/>
        </p:spPr>
        <p:txBody>
          <a:bodyPr wrap="square" rtlCol="0">
            <a:spAutoFit/>
          </a:bodyPr>
          <a:lstStyle/>
          <a:p>
            <a:r>
              <a:rPr lang="fr-FR" sz="2400" b="1" u="sng" dirty="0">
                <a:solidFill>
                  <a:srgbClr val="C00000"/>
                </a:solidFill>
              </a:rPr>
              <a:t>Une accumulation de signes qui peuvent vous aider à reconnaître une « fausse personne »</a:t>
            </a:r>
          </a:p>
        </p:txBody>
      </p:sp>
      <p:sp>
        <p:nvSpPr>
          <p:cNvPr id="22" name="ZoneTexte 21">
            <a:extLst>
              <a:ext uri="{FF2B5EF4-FFF2-40B4-BE49-F238E27FC236}">
                <a16:creationId xmlns:a16="http://schemas.microsoft.com/office/drawing/2014/main" id="{24C3664A-3A6E-0914-0796-0FDB661B6A64}"/>
              </a:ext>
            </a:extLst>
          </p:cNvPr>
          <p:cNvSpPr txBox="1"/>
          <p:nvPr/>
        </p:nvSpPr>
        <p:spPr>
          <a:xfrm>
            <a:off x="1752600" y="2396561"/>
            <a:ext cx="9829800" cy="461665"/>
          </a:xfrm>
          <a:prstGeom prst="rect">
            <a:avLst/>
          </a:prstGeom>
          <a:noFill/>
        </p:spPr>
        <p:txBody>
          <a:bodyPr wrap="square" rtlCol="0">
            <a:spAutoFit/>
          </a:bodyPr>
          <a:lstStyle/>
          <a:p>
            <a:r>
              <a:rPr lang="fr-FR" sz="2400" b="1" u="sng" dirty="0">
                <a:solidFill>
                  <a:srgbClr val="C00000"/>
                </a:solidFill>
              </a:rPr>
              <a:t>Des faux profils sont identifiés et recensés sur </a:t>
            </a:r>
            <a:r>
              <a:rPr lang="fr-FR" sz="2400" b="1" u="sng" dirty="0">
                <a:solidFill>
                  <a:srgbClr val="C00000"/>
                </a:solidFill>
                <a:hlinkClick r:id="rId3"/>
              </a:rPr>
              <a:t>ArnaqueInternet.com  </a:t>
            </a:r>
            <a:endParaRPr lang="fr-FR" sz="2400" b="1" u="sng" dirty="0">
              <a:solidFill>
                <a:srgbClr val="C00000"/>
              </a:solidFill>
            </a:endParaRPr>
          </a:p>
        </p:txBody>
      </p:sp>
      <p:graphicFrame>
        <p:nvGraphicFramePr>
          <p:cNvPr id="8" name="Tableau 8">
            <a:extLst>
              <a:ext uri="{FF2B5EF4-FFF2-40B4-BE49-F238E27FC236}">
                <a16:creationId xmlns:a16="http://schemas.microsoft.com/office/drawing/2014/main" id="{59176CEB-3CA8-B90B-FEFC-4D7556E23596}"/>
              </a:ext>
            </a:extLst>
          </p:cNvPr>
          <p:cNvGraphicFramePr>
            <a:graphicFrameLocks noGrp="1"/>
          </p:cNvGraphicFramePr>
          <p:nvPr>
            <p:extLst>
              <p:ext uri="{D42A27DB-BD31-4B8C-83A1-F6EECF244321}">
                <p14:modId xmlns:p14="http://schemas.microsoft.com/office/powerpoint/2010/main" val="723257272"/>
              </p:ext>
            </p:extLst>
          </p:nvPr>
        </p:nvGraphicFramePr>
        <p:xfrm>
          <a:off x="3429000" y="2979095"/>
          <a:ext cx="11925300" cy="3296920"/>
        </p:xfrm>
        <a:graphic>
          <a:graphicData uri="http://schemas.openxmlformats.org/drawingml/2006/table">
            <a:tbl>
              <a:tblPr firstRow="1" bandRow="1">
                <a:tableStyleId>{912C8C85-51F0-491E-9774-3900AFEF0FD7}</a:tableStyleId>
              </a:tblPr>
              <a:tblGrid>
                <a:gridCol w="3797300">
                  <a:extLst>
                    <a:ext uri="{9D8B030D-6E8A-4147-A177-3AD203B41FA5}">
                      <a16:colId xmlns:a16="http://schemas.microsoft.com/office/drawing/2014/main" val="724631273"/>
                    </a:ext>
                  </a:extLst>
                </a:gridCol>
                <a:gridCol w="4064000">
                  <a:extLst>
                    <a:ext uri="{9D8B030D-6E8A-4147-A177-3AD203B41FA5}">
                      <a16:colId xmlns:a16="http://schemas.microsoft.com/office/drawing/2014/main" val="3893850658"/>
                    </a:ext>
                  </a:extLst>
                </a:gridCol>
                <a:gridCol w="4064000">
                  <a:extLst>
                    <a:ext uri="{9D8B030D-6E8A-4147-A177-3AD203B41FA5}">
                      <a16:colId xmlns:a16="http://schemas.microsoft.com/office/drawing/2014/main" val="734752446"/>
                    </a:ext>
                  </a:extLst>
                </a:gridCol>
              </a:tblGrid>
              <a:tr h="370840">
                <a:tc>
                  <a:txBody>
                    <a:bodyPr/>
                    <a:lstStyle/>
                    <a:p>
                      <a:pPr algn="ctr"/>
                      <a:r>
                        <a:rPr lang="fr-FR" dirty="0"/>
                        <a:t>Photo</a:t>
                      </a:r>
                    </a:p>
                  </a:txBody>
                  <a:tcPr/>
                </a:tc>
                <a:tc>
                  <a:txBody>
                    <a:bodyPr/>
                    <a:lstStyle/>
                    <a:p>
                      <a:pPr algn="ctr"/>
                      <a:r>
                        <a:rPr lang="fr-FR" dirty="0"/>
                        <a:t>Nom</a:t>
                      </a:r>
                    </a:p>
                  </a:txBody>
                  <a:tcPr/>
                </a:tc>
                <a:tc>
                  <a:txBody>
                    <a:bodyPr/>
                    <a:lstStyle/>
                    <a:p>
                      <a:pPr algn="ctr"/>
                      <a:r>
                        <a:rPr lang="fr-FR" dirty="0"/>
                        <a:t>Site fréquenté</a:t>
                      </a:r>
                    </a:p>
                  </a:txBody>
                  <a:tcPr/>
                </a:tc>
                <a:extLst>
                  <a:ext uri="{0D108BD9-81ED-4DB2-BD59-A6C34878D82A}">
                    <a16:rowId xmlns:a16="http://schemas.microsoft.com/office/drawing/2014/main" val="187567548"/>
                  </a:ext>
                </a:extLst>
              </a:tr>
              <a:tr h="0">
                <a:tc>
                  <a:txBody>
                    <a:bodyPr/>
                    <a:lstStyle/>
                    <a:p>
                      <a:pPr algn="ctr"/>
                      <a:endParaRPr lang="fr-FR" dirty="0"/>
                    </a:p>
                    <a:p>
                      <a:pPr algn="ctr"/>
                      <a:endParaRPr lang="fr-FR" dirty="0"/>
                    </a:p>
                    <a:p>
                      <a:pPr algn="ctr"/>
                      <a:endParaRPr lang="fr-FR" dirty="0"/>
                    </a:p>
                    <a:p>
                      <a:pPr algn="ctr"/>
                      <a:endParaRPr lang="fr-FR" dirty="0"/>
                    </a:p>
                    <a:p>
                      <a:pPr algn="ctr"/>
                      <a:endParaRPr lang="fr-FR" dirty="0"/>
                    </a:p>
                  </a:txBody>
                  <a:tcPr/>
                </a:tc>
                <a:tc>
                  <a:txBody>
                    <a:bodyPr/>
                    <a:lstStyle/>
                    <a:p>
                      <a:pPr algn="ctr"/>
                      <a:endParaRPr lang="fr-FR" dirty="0"/>
                    </a:p>
                    <a:p>
                      <a:pPr algn="ctr"/>
                      <a:endParaRPr lang="fr-FR" dirty="0"/>
                    </a:p>
                    <a:p>
                      <a:pPr algn="ctr"/>
                      <a:r>
                        <a:rPr lang="fr-FR" dirty="0"/>
                        <a:t>Louis Carlos</a:t>
                      </a:r>
                    </a:p>
                  </a:txBody>
                  <a:tcPr/>
                </a:tc>
                <a:tc>
                  <a:txBody>
                    <a:bodyPr/>
                    <a:lstStyle/>
                    <a:p>
                      <a:pPr algn="ctr"/>
                      <a:endParaRPr lang="fr-FR" dirty="0"/>
                    </a:p>
                    <a:p>
                      <a:pPr algn="ctr"/>
                      <a:endParaRPr lang="fr-FR" dirty="0"/>
                    </a:p>
                    <a:p>
                      <a:pPr algn="ctr"/>
                      <a:r>
                        <a:rPr lang="fr-FR" dirty="0"/>
                        <a:t>Meetic</a:t>
                      </a:r>
                    </a:p>
                  </a:txBody>
                  <a:tcPr/>
                </a:tc>
                <a:extLst>
                  <a:ext uri="{0D108BD9-81ED-4DB2-BD59-A6C34878D82A}">
                    <a16:rowId xmlns:a16="http://schemas.microsoft.com/office/drawing/2014/main" val="3134581919"/>
                  </a:ext>
                </a:extLst>
              </a:tr>
              <a:tr h="370840">
                <a:tc>
                  <a:txBody>
                    <a:bodyPr/>
                    <a:lstStyle/>
                    <a:p>
                      <a:pPr algn="ctr"/>
                      <a:endParaRPr lang="fr-FR" dirty="0"/>
                    </a:p>
                    <a:p>
                      <a:pPr algn="ctr"/>
                      <a:endParaRPr lang="fr-FR" dirty="0"/>
                    </a:p>
                    <a:p>
                      <a:pPr algn="ctr"/>
                      <a:endParaRPr lang="fr-FR" dirty="0"/>
                    </a:p>
                    <a:p>
                      <a:pPr algn="ctr"/>
                      <a:endParaRPr lang="fr-FR" dirty="0"/>
                    </a:p>
                    <a:p>
                      <a:pPr algn="ctr"/>
                      <a:endParaRPr lang="fr-FR" dirty="0"/>
                    </a:p>
                  </a:txBody>
                  <a:tcPr/>
                </a:tc>
                <a:tc>
                  <a:txBody>
                    <a:bodyPr/>
                    <a:lstStyle/>
                    <a:p>
                      <a:pPr algn="ctr"/>
                      <a:endParaRPr lang="fr-FR" dirty="0"/>
                    </a:p>
                    <a:p>
                      <a:pPr algn="ctr"/>
                      <a:endParaRPr lang="fr-FR" dirty="0"/>
                    </a:p>
                    <a:p>
                      <a:pPr algn="ctr"/>
                      <a:r>
                        <a:rPr lang="fr-FR" dirty="0"/>
                        <a:t>Bernard Leroy</a:t>
                      </a:r>
                    </a:p>
                  </a:txBody>
                  <a:tcPr/>
                </a:tc>
                <a:tc>
                  <a:txBody>
                    <a:bodyPr/>
                    <a:lstStyle/>
                    <a:p>
                      <a:pPr algn="ctr"/>
                      <a:endParaRPr lang="fr-FR" dirty="0"/>
                    </a:p>
                    <a:p>
                      <a:pPr algn="ctr"/>
                      <a:endParaRPr lang="fr-FR" dirty="0"/>
                    </a:p>
                    <a:p>
                      <a:pPr algn="ctr"/>
                      <a:r>
                        <a:rPr lang="fr-FR" dirty="0" err="1"/>
                        <a:t>Affiny</a:t>
                      </a:r>
                      <a:r>
                        <a:rPr lang="fr-FR" dirty="0"/>
                        <a:t> </a:t>
                      </a:r>
                    </a:p>
                  </a:txBody>
                  <a:tcPr/>
                </a:tc>
                <a:extLst>
                  <a:ext uri="{0D108BD9-81ED-4DB2-BD59-A6C34878D82A}">
                    <a16:rowId xmlns:a16="http://schemas.microsoft.com/office/drawing/2014/main" val="2400486283"/>
                  </a:ext>
                </a:extLst>
              </a:tr>
            </a:tbl>
          </a:graphicData>
        </a:graphic>
      </p:graphicFrame>
      <p:pic>
        <p:nvPicPr>
          <p:cNvPr id="11" name="Image 10" descr="Une image contenant mur, personne, intérieur, pose&#10;&#10;Description générée automatiquement">
            <a:extLst>
              <a:ext uri="{FF2B5EF4-FFF2-40B4-BE49-F238E27FC236}">
                <a16:creationId xmlns:a16="http://schemas.microsoft.com/office/drawing/2014/main" id="{2D57AFDA-FA76-93B7-4EB6-1ED0E23426E6}"/>
              </a:ext>
            </a:extLst>
          </p:cNvPr>
          <p:cNvPicPr>
            <a:picLocks noChangeAspect="1"/>
          </p:cNvPicPr>
          <p:nvPr/>
        </p:nvPicPr>
        <p:blipFill>
          <a:blip r:embed="rId4"/>
          <a:stretch>
            <a:fillRect/>
          </a:stretch>
        </p:blipFill>
        <p:spPr>
          <a:xfrm>
            <a:off x="5228716" y="3493217"/>
            <a:ext cx="959813" cy="1156402"/>
          </a:xfrm>
          <a:prstGeom prst="rect">
            <a:avLst/>
          </a:prstGeom>
        </p:spPr>
      </p:pic>
      <p:pic>
        <p:nvPicPr>
          <p:cNvPr id="3078" name="Picture 6" descr="Bernard Leroy">
            <a:extLst>
              <a:ext uri="{FF2B5EF4-FFF2-40B4-BE49-F238E27FC236}">
                <a16:creationId xmlns:a16="http://schemas.microsoft.com/office/drawing/2014/main" id="{4F573B1C-6099-49EA-C7C1-A384673072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716" y="4962539"/>
            <a:ext cx="959813" cy="1163410"/>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7B516CB3-FB47-2F72-95AA-A0FBCDBCA4BB}"/>
              </a:ext>
            </a:extLst>
          </p:cNvPr>
          <p:cNvSpPr txBox="1"/>
          <p:nvPr/>
        </p:nvSpPr>
        <p:spPr>
          <a:xfrm>
            <a:off x="1219200" y="7017677"/>
            <a:ext cx="6946325" cy="1938992"/>
          </a:xfrm>
          <a:prstGeom prst="rect">
            <a:avLst/>
          </a:prstGeom>
          <a:noFill/>
        </p:spPr>
        <p:txBody>
          <a:bodyPr wrap="none" rtlCol="0">
            <a:spAutoFit/>
          </a:bodyPr>
          <a:lstStyle/>
          <a:p>
            <a:pPr marL="342900" indent="-342900">
              <a:buFont typeface="Arial" panose="020B0604020202020204" pitchFamily="34" charset="0"/>
              <a:buChar char="•"/>
            </a:pPr>
            <a:r>
              <a:rPr lang="fr-FR" sz="2400" b="1" dirty="0">
                <a:latin typeface="Leelawadee" panose="020B0502040204020203" pitchFamily="34" charset="-34"/>
                <a:cs typeface="Leelawadee" panose="020B0502040204020203" pitchFamily="34" charset="-34"/>
              </a:rPr>
              <a:t>La personne semble apparaître de nulle part</a:t>
            </a:r>
          </a:p>
          <a:p>
            <a:pPr marL="342900" indent="-342900">
              <a:buFont typeface="Arial" panose="020B0604020202020204" pitchFamily="34" charset="0"/>
              <a:buChar char="•"/>
            </a:pPr>
            <a:endParaRPr lang="fr-FR" sz="2400" b="1" dirty="0">
              <a:latin typeface="Leelawadee" panose="020B0502040204020203" pitchFamily="34" charset="-34"/>
              <a:cs typeface="Leelawadee" panose="020B0502040204020203" pitchFamily="34" charset="-34"/>
            </a:endParaRPr>
          </a:p>
          <a:p>
            <a:pPr marL="342900" indent="-342900">
              <a:buFont typeface="Arial" panose="020B0604020202020204" pitchFamily="34" charset="0"/>
              <a:buChar char="•"/>
            </a:pPr>
            <a:r>
              <a:rPr lang="fr-FR" sz="2400" b="1" dirty="0">
                <a:latin typeface="Leelawadee" panose="020B0502040204020203" pitchFamily="34" charset="-34"/>
                <a:cs typeface="Leelawadee" panose="020B0502040204020203" pitchFamily="34" charset="-34"/>
              </a:rPr>
              <a:t>Votre relation virtuelle progresse trop vite</a:t>
            </a:r>
          </a:p>
          <a:p>
            <a:pPr marL="342900" indent="-342900">
              <a:buFont typeface="Arial" panose="020B0604020202020204" pitchFamily="34" charset="0"/>
              <a:buChar char="•"/>
            </a:pPr>
            <a:endParaRPr lang="fr-FR" sz="2400" b="1" dirty="0">
              <a:latin typeface="Leelawadee" panose="020B0502040204020203" pitchFamily="34" charset="-34"/>
              <a:cs typeface="Leelawadee" panose="020B0502040204020203" pitchFamily="34" charset="-34"/>
            </a:endParaRPr>
          </a:p>
          <a:p>
            <a:pPr marL="342900" indent="-342900">
              <a:buFont typeface="Arial" panose="020B0604020202020204" pitchFamily="34" charset="0"/>
              <a:buChar char="•"/>
            </a:pPr>
            <a:r>
              <a:rPr lang="fr-FR" sz="2400" b="1" dirty="0">
                <a:latin typeface="Leelawadee" panose="020B0502040204020203" pitchFamily="34" charset="-34"/>
                <a:cs typeface="Leelawadee" panose="020B0502040204020203" pitchFamily="34" charset="-34"/>
              </a:rPr>
              <a:t>Les messages semblent automatisés</a:t>
            </a:r>
          </a:p>
        </p:txBody>
      </p:sp>
      <p:sp>
        <p:nvSpPr>
          <p:cNvPr id="15" name="ZoneTexte 14">
            <a:extLst>
              <a:ext uri="{FF2B5EF4-FFF2-40B4-BE49-F238E27FC236}">
                <a16:creationId xmlns:a16="http://schemas.microsoft.com/office/drawing/2014/main" id="{FBE73418-A499-3899-4874-6DE6A7413782}"/>
              </a:ext>
            </a:extLst>
          </p:cNvPr>
          <p:cNvSpPr txBox="1"/>
          <p:nvPr/>
        </p:nvSpPr>
        <p:spPr>
          <a:xfrm>
            <a:off x="9515286" y="6991573"/>
            <a:ext cx="9458514" cy="1938992"/>
          </a:xfrm>
          <a:prstGeom prst="rect">
            <a:avLst/>
          </a:prstGeom>
          <a:noFill/>
        </p:spPr>
        <p:txBody>
          <a:bodyPr wrap="square" rtlCol="0">
            <a:spAutoFit/>
          </a:bodyPr>
          <a:lstStyle/>
          <a:p>
            <a:pPr marL="342900" indent="-342900">
              <a:buFont typeface="Arial" panose="020B0604020202020204" pitchFamily="34" charset="0"/>
              <a:buChar char="•"/>
            </a:pPr>
            <a:r>
              <a:rPr lang="fr-FR" sz="2400" b="1" dirty="0">
                <a:latin typeface="Leelawadee" panose="020B0502040204020203" pitchFamily="34" charset="-34"/>
                <a:cs typeface="Leelawadee" panose="020B0502040204020203" pitchFamily="34" charset="-34"/>
              </a:rPr>
              <a:t>La personne refuse de se montrer</a:t>
            </a:r>
          </a:p>
          <a:p>
            <a:pPr marL="342900" indent="-342900">
              <a:buFont typeface="Arial" panose="020B0604020202020204" pitchFamily="34" charset="0"/>
              <a:buChar char="•"/>
            </a:pPr>
            <a:endParaRPr lang="fr-FR" sz="2400" b="1" dirty="0">
              <a:latin typeface="Leelawadee" panose="020B0502040204020203" pitchFamily="34" charset="-34"/>
              <a:cs typeface="Leelawadee" panose="020B0502040204020203" pitchFamily="34" charset="-34"/>
            </a:endParaRPr>
          </a:p>
          <a:p>
            <a:pPr marL="342900" indent="-342900">
              <a:buFont typeface="Arial" panose="020B0604020202020204" pitchFamily="34" charset="0"/>
              <a:buChar char="•"/>
            </a:pPr>
            <a:r>
              <a:rPr lang="fr-FR" sz="2400" b="1" dirty="0">
                <a:latin typeface="Leelawadee" panose="020B0502040204020203" pitchFamily="34" charset="-34"/>
                <a:cs typeface="Leelawadee" panose="020B0502040204020203" pitchFamily="34" charset="-34"/>
              </a:rPr>
              <a:t>La personne paraît « trop » curieuse</a:t>
            </a:r>
          </a:p>
          <a:p>
            <a:endParaRPr lang="fr-FR" sz="2400" b="1" dirty="0">
              <a:latin typeface="Leelawadee" panose="020B0502040204020203" pitchFamily="34" charset="-34"/>
              <a:cs typeface="Leelawadee" panose="020B0502040204020203" pitchFamily="34" charset="-34"/>
            </a:endParaRPr>
          </a:p>
          <a:p>
            <a:pPr marL="342900" indent="-342900">
              <a:buFont typeface="Arial" panose="020B0604020202020204" pitchFamily="34" charset="0"/>
              <a:buChar char="•"/>
            </a:pPr>
            <a:r>
              <a:rPr lang="fr-FR" sz="2400" b="1" dirty="0">
                <a:latin typeface="Leelawadee" panose="020B0502040204020203" pitchFamily="34" charset="-34"/>
                <a:cs typeface="Leelawadee" panose="020B0502040204020203" pitchFamily="34" charset="-34"/>
              </a:rPr>
              <a:t>La personne vous demande de l’argent</a:t>
            </a:r>
          </a:p>
        </p:txBody>
      </p:sp>
    </p:spTree>
    <p:extLst>
      <p:ext uri="{BB962C8B-B14F-4D97-AF65-F5344CB8AC3E}">
        <p14:creationId xmlns:p14="http://schemas.microsoft.com/office/powerpoint/2010/main" val="1114342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89551"/>
            <a:ext cx="8077200" cy="55803"/>
          </a:xfrm>
          <a:prstGeom prst="rect">
            <a:avLst/>
          </a:prstGeom>
          <a:solidFill>
            <a:srgbClr val="FFCD34"/>
          </a:solidFill>
        </p:spPr>
      </p:sp>
      <p:grpSp>
        <p:nvGrpSpPr>
          <p:cNvPr id="3" name="Group 3"/>
          <p:cNvGrpSpPr/>
          <p:nvPr/>
        </p:nvGrpSpPr>
        <p:grpSpPr>
          <a:xfrm>
            <a:off x="0" y="9264446"/>
            <a:ext cx="18288000" cy="1022554"/>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374389" y="595119"/>
            <a:ext cx="17539221" cy="897682"/>
          </a:xfrm>
          <a:prstGeom prst="rect">
            <a:avLst/>
          </a:prstGeom>
        </p:spPr>
        <p:txBody>
          <a:bodyPr wrap="square" lIns="0" tIns="0" rIns="0" bIns="0" rtlCol="0" anchor="t">
            <a:spAutoFit/>
          </a:bodyPr>
          <a:lstStyle/>
          <a:p>
            <a:pPr>
              <a:lnSpc>
                <a:spcPts val="7039"/>
              </a:lnSpc>
            </a:pPr>
            <a:r>
              <a:rPr lang="en-US" sz="6399" spc="-63" dirty="0">
                <a:solidFill>
                  <a:srgbClr val="03313D"/>
                </a:solidFill>
                <a:latin typeface="Kollektif Bold"/>
              </a:rPr>
              <a:t>Et par envoi de SMS</a:t>
            </a:r>
          </a:p>
        </p:txBody>
      </p:sp>
      <p:sp>
        <p:nvSpPr>
          <p:cNvPr id="12" name="Rectangle 11">
            <a:extLst>
              <a:ext uri="{FF2B5EF4-FFF2-40B4-BE49-F238E27FC236}">
                <a16:creationId xmlns:a16="http://schemas.microsoft.com/office/drawing/2014/main" id="{B441F46A-BFC9-8011-D5D1-A17717B49D22}"/>
              </a:ext>
            </a:extLst>
          </p:cNvPr>
          <p:cNvSpPr/>
          <p:nvPr/>
        </p:nvSpPr>
        <p:spPr>
          <a:xfrm>
            <a:off x="1828801" y="2435706"/>
            <a:ext cx="13876858" cy="62770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7" name="Image 6">
            <a:extLst>
              <a:ext uri="{FF2B5EF4-FFF2-40B4-BE49-F238E27FC236}">
                <a16:creationId xmlns:a16="http://schemas.microsoft.com/office/drawing/2014/main" id="{F07B1702-7E49-C334-0A6B-A369B8DBF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1" y="2688259"/>
            <a:ext cx="4397742" cy="5978406"/>
          </a:xfrm>
          <a:prstGeom prst="rect">
            <a:avLst/>
          </a:prstGeom>
        </p:spPr>
      </p:pic>
      <p:sp>
        <p:nvSpPr>
          <p:cNvPr id="13" name="ZoneTexte 12">
            <a:extLst>
              <a:ext uri="{FF2B5EF4-FFF2-40B4-BE49-F238E27FC236}">
                <a16:creationId xmlns:a16="http://schemas.microsoft.com/office/drawing/2014/main" id="{5A7BB0FF-E6DD-76BF-C7F9-A69AD4833252}"/>
              </a:ext>
            </a:extLst>
          </p:cNvPr>
          <p:cNvSpPr txBox="1"/>
          <p:nvPr/>
        </p:nvSpPr>
        <p:spPr>
          <a:xfrm>
            <a:off x="7528641" y="3384526"/>
            <a:ext cx="7628459" cy="4585871"/>
          </a:xfrm>
          <a:prstGeom prst="rect">
            <a:avLst/>
          </a:prstGeom>
          <a:noFill/>
        </p:spPr>
        <p:txBody>
          <a:bodyPr wrap="square" rtlCol="0">
            <a:spAutoFit/>
          </a:bodyPr>
          <a:lstStyle/>
          <a:p>
            <a:pPr>
              <a:spcBef>
                <a:spcPts val="600"/>
              </a:spcBef>
              <a:spcAft>
                <a:spcPts val="600"/>
              </a:spcAft>
            </a:pPr>
            <a:r>
              <a:rPr lang="fr-FR" sz="2800" dirty="0">
                <a:effectLst/>
                <a:latin typeface="Leelawadee" panose="020B0502040204020203" pitchFamily="34" charset="-34"/>
                <a:ea typeface="Calibri" panose="020F0502020204030204" pitchFamily="34" charset="0"/>
                <a:cs typeface="Leelawadee" panose="020B0502040204020203" pitchFamily="34" charset="-34"/>
              </a:rPr>
              <a:t>Un premier message vous disant qu'il y a un problème avec ce proche pour vous mettre dans un état de panique parfait pour les arnaques. </a:t>
            </a:r>
          </a:p>
          <a:p>
            <a:pPr>
              <a:spcBef>
                <a:spcPts val="600"/>
              </a:spcBef>
              <a:spcAft>
                <a:spcPts val="600"/>
              </a:spcAft>
            </a:pPr>
            <a:r>
              <a:rPr lang="fr-FR" sz="2800" dirty="0">
                <a:effectLst/>
                <a:latin typeface="Leelawadee" panose="020B0502040204020203" pitchFamily="34" charset="-34"/>
                <a:ea typeface="Calibri" panose="020F0502020204030204" pitchFamily="34" charset="0"/>
                <a:cs typeface="Leelawadee" panose="020B0502040204020203" pitchFamily="34" charset="-34"/>
              </a:rPr>
              <a:t>Puis vous demander de l'argent en urgence pour ne pas vous laisser le temps de réfléchir.</a:t>
            </a:r>
          </a:p>
          <a:p>
            <a:pPr>
              <a:spcBef>
                <a:spcPts val="600"/>
              </a:spcBef>
              <a:spcAft>
                <a:spcPts val="600"/>
              </a:spcAft>
            </a:pPr>
            <a:endParaRPr lang="fr-FR" sz="2800" dirty="0">
              <a:effectLst/>
              <a:latin typeface="Leelawadee" panose="020B0502040204020203" pitchFamily="34" charset="-34"/>
              <a:ea typeface="Calibri" panose="020F0502020204030204" pitchFamily="34" charset="0"/>
              <a:cs typeface="Leelawadee" panose="020B0502040204020203" pitchFamily="34" charset="-34"/>
            </a:endParaRPr>
          </a:p>
          <a:p>
            <a:pPr algn="ctr">
              <a:spcBef>
                <a:spcPts val="600"/>
              </a:spcBef>
              <a:spcAft>
                <a:spcPts val="600"/>
              </a:spcAft>
            </a:pPr>
            <a:r>
              <a:rPr lang="fr-FR" sz="2800" b="1" dirty="0">
                <a:solidFill>
                  <a:srgbClr val="FFCD34"/>
                </a:solidFill>
                <a:effectLst/>
                <a:latin typeface="Leelawadee" panose="020B0502040204020203" pitchFamily="34" charset="-34"/>
                <a:ea typeface="Calibri" panose="020F0502020204030204" pitchFamily="34" charset="0"/>
                <a:cs typeface="Leelawadee" panose="020B0502040204020203" pitchFamily="34" charset="-34"/>
              </a:rPr>
              <a:t>Comment réagiriez vous devant </a:t>
            </a:r>
          </a:p>
          <a:p>
            <a:pPr algn="ctr">
              <a:spcBef>
                <a:spcPts val="600"/>
              </a:spcBef>
              <a:spcAft>
                <a:spcPts val="600"/>
              </a:spcAft>
            </a:pPr>
            <a:r>
              <a:rPr lang="fr-FR" sz="2800" b="1" dirty="0">
                <a:solidFill>
                  <a:srgbClr val="FFCD34"/>
                </a:solidFill>
                <a:effectLst/>
                <a:latin typeface="Leelawadee" panose="020B0502040204020203" pitchFamily="34" charset="-34"/>
                <a:ea typeface="Calibri" panose="020F0502020204030204" pitchFamily="34" charset="0"/>
                <a:cs typeface="Leelawadee" panose="020B0502040204020203" pitchFamily="34" charset="-34"/>
              </a:rPr>
              <a:t>ce message ? </a:t>
            </a:r>
          </a:p>
        </p:txBody>
      </p:sp>
    </p:spTree>
    <p:extLst>
      <p:ext uri="{BB962C8B-B14F-4D97-AF65-F5344CB8AC3E}">
        <p14:creationId xmlns:p14="http://schemas.microsoft.com/office/powerpoint/2010/main" val="356570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46354"/>
            <a:ext cx="8077200" cy="111605"/>
          </a:xfrm>
          <a:prstGeom prst="rect">
            <a:avLst/>
          </a:prstGeom>
          <a:solidFill>
            <a:srgbClr val="FFCD34"/>
          </a:solidFill>
        </p:spPr>
      </p:sp>
      <p:grpSp>
        <p:nvGrpSpPr>
          <p:cNvPr id="3" name="Group 3"/>
          <p:cNvGrpSpPr/>
          <p:nvPr/>
        </p:nvGrpSpPr>
        <p:grpSpPr>
          <a:xfrm>
            <a:off x="0" y="9264446"/>
            <a:ext cx="18288000" cy="1022554"/>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374389" y="595119"/>
            <a:ext cx="17539221" cy="897682"/>
          </a:xfrm>
          <a:prstGeom prst="rect">
            <a:avLst/>
          </a:prstGeom>
        </p:spPr>
        <p:txBody>
          <a:bodyPr wrap="square" lIns="0" tIns="0" rIns="0" bIns="0" rtlCol="0" anchor="t">
            <a:spAutoFit/>
          </a:bodyPr>
          <a:lstStyle/>
          <a:p>
            <a:pPr>
              <a:lnSpc>
                <a:spcPts val="7039"/>
              </a:lnSpc>
            </a:pPr>
            <a:r>
              <a:rPr lang="en-US" sz="6399" spc="-63" dirty="0">
                <a:solidFill>
                  <a:srgbClr val="03313D"/>
                </a:solidFill>
                <a:latin typeface="Kollektif Bold"/>
              </a:rPr>
              <a:t>Et par envoi de SMS</a:t>
            </a:r>
          </a:p>
        </p:txBody>
      </p:sp>
      <p:sp>
        <p:nvSpPr>
          <p:cNvPr id="12" name="Rectangle 11">
            <a:extLst>
              <a:ext uri="{FF2B5EF4-FFF2-40B4-BE49-F238E27FC236}">
                <a16:creationId xmlns:a16="http://schemas.microsoft.com/office/drawing/2014/main" id="{B441F46A-BFC9-8011-D5D1-A17717B49D22}"/>
              </a:ext>
            </a:extLst>
          </p:cNvPr>
          <p:cNvSpPr/>
          <p:nvPr/>
        </p:nvSpPr>
        <p:spPr>
          <a:xfrm>
            <a:off x="1828801" y="2435706"/>
            <a:ext cx="13876858" cy="62770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7" name="Image 6">
            <a:extLst>
              <a:ext uri="{FF2B5EF4-FFF2-40B4-BE49-F238E27FC236}">
                <a16:creationId xmlns:a16="http://schemas.microsoft.com/office/drawing/2014/main" id="{F07B1702-7E49-C334-0A6B-A369B8DBF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1" y="2688259"/>
            <a:ext cx="4397742" cy="5978406"/>
          </a:xfrm>
          <a:prstGeom prst="rect">
            <a:avLst/>
          </a:prstGeom>
        </p:spPr>
      </p:pic>
      <p:sp>
        <p:nvSpPr>
          <p:cNvPr id="13" name="ZoneTexte 12">
            <a:extLst>
              <a:ext uri="{FF2B5EF4-FFF2-40B4-BE49-F238E27FC236}">
                <a16:creationId xmlns:a16="http://schemas.microsoft.com/office/drawing/2014/main" id="{5A7BB0FF-E6DD-76BF-C7F9-A69AD4833252}"/>
              </a:ext>
            </a:extLst>
          </p:cNvPr>
          <p:cNvSpPr txBox="1"/>
          <p:nvPr/>
        </p:nvSpPr>
        <p:spPr>
          <a:xfrm>
            <a:off x="7295069" y="2935030"/>
            <a:ext cx="8025700" cy="5278368"/>
          </a:xfrm>
          <a:prstGeom prst="rect">
            <a:avLst/>
          </a:prstGeom>
          <a:noFill/>
        </p:spPr>
        <p:txBody>
          <a:bodyPr wrap="square" rtlCol="0">
            <a:spAutoFit/>
          </a:bodyPr>
          <a:lstStyle/>
          <a:p>
            <a:pPr>
              <a:spcBef>
                <a:spcPts val="600"/>
              </a:spcBef>
              <a:spcAft>
                <a:spcPts val="600"/>
              </a:spcAft>
            </a:pPr>
            <a:r>
              <a:rPr lang="fr-FR" sz="2400" dirty="0">
                <a:effectLst/>
                <a:latin typeface="Leelawadee" panose="020B0502040204020203" pitchFamily="34" charset="-34"/>
                <a:ea typeface="Calibri" panose="020F0502020204030204" pitchFamily="34" charset="0"/>
                <a:cs typeface="Leelawadee" panose="020B0502040204020203" pitchFamily="34" charset="-34"/>
              </a:rPr>
              <a:t>Un premier message vous disant qu'il y a un problème avec ce proche pour vous mettre dans un état de panique parfait pour les arnaques. </a:t>
            </a:r>
          </a:p>
          <a:p>
            <a:pPr>
              <a:spcBef>
                <a:spcPts val="600"/>
              </a:spcBef>
              <a:spcAft>
                <a:spcPts val="600"/>
              </a:spcAft>
            </a:pPr>
            <a:r>
              <a:rPr lang="fr-FR" sz="2400" dirty="0">
                <a:effectLst/>
                <a:latin typeface="Leelawadee" panose="020B0502040204020203" pitchFamily="34" charset="-34"/>
                <a:ea typeface="Calibri" panose="020F0502020204030204" pitchFamily="34" charset="0"/>
                <a:cs typeface="Leelawadee" panose="020B0502040204020203" pitchFamily="34" charset="-34"/>
              </a:rPr>
              <a:t>Puis vous demander de l'argent en urgence pour ne pas vous laisser le temps de réfléchir.</a:t>
            </a:r>
          </a:p>
          <a:p>
            <a:pPr>
              <a:spcBef>
                <a:spcPts val="600"/>
              </a:spcBef>
              <a:spcAft>
                <a:spcPts val="600"/>
              </a:spcAft>
            </a:pPr>
            <a:r>
              <a:rPr lang="fr-FR" sz="2400" u="sng" dirty="0">
                <a:effectLst/>
                <a:latin typeface="Leelawadee" panose="020B0502040204020203" pitchFamily="34" charset="-34"/>
                <a:ea typeface="Calibri" panose="020F0502020204030204" pitchFamily="34" charset="0"/>
                <a:cs typeface="Leelawadee" panose="020B0502040204020203" pitchFamily="34" charset="-34"/>
              </a:rPr>
              <a:t>Comment réagir ? </a:t>
            </a:r>
          </a:p>
          <a:p>
            <a:r>
              <a:rPr lang="fr-FR" sz="2400" b="1" i="1" dirty="0">
                <a:solidFill>
                  <a:srgbClr val="03313D"/>
                </a:solidFill>
                <a:effectLst/>
                <a:latin typeface="Leelawadee" panose="020B0502040204020203" pitchFamily="34" charset="-34"/>
                <a:ea typeface="MS Mincho" panose="02020609040205080304" pitchFamily="49" charset="-128"/>
                <a:cs typeface="Leelawadee" panose="020B0502040204020203" pitchFamily="34" charset="-34"/>
              </a:rPr>
              <a:t>Ne pas répondre, ne cliquer nulle part et signaler ce type d’arnaque</a:t>
            </a:r>
            <a:r>
              <a:rPr lang="fr-FR" sz="2400" i="1" dirty="0">
                <a:solidFill>
                  <a:srgbClr val="03313D"/>
                </a:solidFill>
                <a:effectLst/>
                <a:latin typeface="Leelawadee" panose="020B0502040204020203" pitchFamily="34" charset="-34"/>
                <a:ea typeface="MS Mincho" panose="02020609040205080304" pitchFamily="49" charset="-128"/>
                <a:cs typeface="Leelawadee" panose="020B0502040204020203" pitchFamily="34" charset="-34"/>
              </a:rPr>
              <a:t> pour faire passer le message aux autres personnes susceptibles </a:t>
            </a:r>
            <a:r>
              <a:rPr lang="fr-FR" sz="2400" i="1" dirty="0">
                <a:solidFill>
                  <a:srgbClr val="03313D"/>
                </a:solidFill>
                <a:latin typeface="Leelawadee" panose="020B0502040204020203" pitchFamily="34" charset="-34"/>
                <a:ea typeface="MS Mincho" panose="02020609040205080304" pitchFamily="49" charset="-128"/>
                <a:cs typeface="Leelawadee" panose="020B0502040204020203" pitchFamily="34" charset="-34"/>
              </a:rPr>
              <a:t>d’être touchées. </a:t>
            </a:r>
          </a:p>
          <a:p>
            <a:endParaRPr lang="fr-FR" sz="2400" i="1" dirty="0">
              <a:solidFill>
                <a:srgbClr val="03313D"/>
              </a:solidFill>
              <a:latin typeface="Leelawadee" panose="020B0502040204020203" pitchFamily="34" charset="-34"/>
              <a:ea typeface="MS Mincho" panose="02020609040205080304" pitchFamily="49" charset="-128"/>
              <a:cs typeface="Leelawadee" panose="020B0502040204020203" pitchFamily="34" charset="-34"/>
            </a:endParaRPr>
          </a:p>
          <a:p>
            <a:r>
              <a:rPr lang="fr-FR" sz="2400" i="1" dirty="0">
                <a:solidFill>
                  <a:srgbClr val="03313D"/>
                </a:solidFill>
                <a:latin typeface="Leelawadee" panose="020B0502040204020203" pitchFamily="34" charset="-34"/>
                <a:ea typeface="MS Mincho" panose="02020609040205080304" pitchFamily="49" charset="-128"/>
                <a:cs typeface="Leelawadee" panose="020B0502040204020203" pitchFamily="34" charset="-34"/>
              </a:rPr>
              <a:t>Pour vous rassurer appelez une autre personne pouvant avoir des informations sur ce proche (le cas échéant votre femme ou mari).</a:t>
            </a:r>
            <a:endParaRPr lang="fr-FR" sz="2400" dirty="0">
              <a:solidFill>
                <a:srgbClr val="03313D"/>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3096700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51503"/>
            <a:ext cx="7391400" cy="91446"/>
          </a:xfrm>
          <a:prstGeom prst="rect">
            <a:avLst/>
          </a:prstGeom>
          <a:solidFill>
            <a:srgbClr val="FFCD34"/>
          </a:solidFill>
        </p:spPr>
      </p:sp>
      <p:grpSp>
        <p:nvGrpSpPr>
          <p:cNvPr id="3" name="Group 3"/>
          <p:cNvGrpSpPr/>
          <p:nvPr/>
        </p:nvGrpSpPr>
        <p:grpSpPr>
          <a:xfrm>
            <a:off x="0" y="9264446"/>
            <a:ext cx="18288000" cy="1022554"/>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374389" y="595119"/>
            <a:ext cx="17539221" cy="897682"/>
          </a:xfrm>
          <a:prstGeom prst="rect">
            <a:avLst/>
          </a:prstGeom>
        </p:spPr>
        <p:txBody>
          <a:bodyPr wrap="square" lIns="0" tIns="0" rIns="0" bIns="0" rtlCol="0" anchor="t">
            <a:spAutoFit/>
          </a:bodyPr>
          <a:lstStyle/>
          <a:p>
            <a:pPr>
              <a:lnSpc>
                <a:spcPts val="7039"/>
              </a:lnSpc>
            </a:pPr>
            <a:r>
              <a:rPr lang="en-US" sz="6399" b="1" spc="-63" dirty="0">
                <a:solidFill>
                  <a:srgbClr val="03313D"/>
                </a:solidFill>
                <a:latin typeface="Leelawadee" panose="020B0502040204020203" pitchFamily="34" charset="-34"/>
                <a:cs typeface="Leelawadee" panose="020B0502040204020203" pitchFamily="34" charset="-34"/>
              </a:rPr>
              <a:t>Et par envoi de SMS</a:t>
            </a:r>
          </a:p>
        </p:txBody>
      </p:sp>
      <p:sp>
        <p:nvSpPr>
          <p:cNvPr id="5" name="ZoneTexte 4">
            <a:extLst>
              <a:ext uri="{FF2B5EF4-FFF2-40B4-BE49-F238E27FC236}">
                <a16:creationId xmlns:a16="http://schemas.microsoft.com/office/drawing/2014/main" id="{6FA72673-02F0-D530-EBA1-FBF232A7E2A5}"/>
              </a:ext>
            </a:extLst>
          </p:cNvPr>
          <p:cNvSpPr txBox="1"/>
          <p:nvPr/>
        </p:nvSpPr>
        <p:spPr>
          <a:xfrm>
            <a:off x="2819400" y="2430440"/>
            <a:ext cx="11068989" cy="2677656"/>
          </a:xfrm>
          <a:prstGeom prst="rect">
            <a:avLst/>
          </a:prstGeom>
          <a:noFill/>
        </p:spPr>
        <p:txBody>
          <a:bodyPr wrap="square" rtlCol="0">
            <a:spAutoFit/>
          </a:bodyPr>
          <a:lstStyle/>
          <a:p>
            <a:r>
              <a:rPr lang="fr-FR" sz="2800" dirty="0">
                <a:latin typeface="Leelawadee" panose="020B0502040204020203" pitchFamily="34" charset="-34"/>
                <a:cs typeface="Leelawadee" panose="020B0502040204020203" pitchFamily="34" charset="-34"/>
              </a:rPr>
              <a:t>Sur ces mails peuvent être présents des liens. Votre ordinateur ou votre smartphone peuvent être infectés par des virus. Ainsi les escrocs peuvent récupérer certaines de vos données personnelles sans votre accord (mots de passes, code de carte bancaires enregistrés..). </a:t>
            </a:r>
          </a:p>
          <a:p>
            <a:endParaRPr lang="fr-FR" sz="2800" dirty="0">
              <a:latin typeface="Leelawadee" panose="020B0502040204020203" pitchFamily="34" charset="-34"/>
              <a:cs typeface="Leelawadee" panose="020B0502040204020203" pitchFamily="34" charset="-34"/>
            </a:endParaRPr>
          </a:p>
        </p:txBody>
      </p:sp>
      <p:pic>
        <p:nvPicPr>
          <p:cNvPr id="18" name="Picture 8">
            <a:extLst>
              <a:ext uri="{FF2B5EF4-FFF2-40B4-BE49-F238E27FC236}">
                <a16:creationId xmlns:a16="http://schemas.microsoft.com/office/drawing/2014/main" id="{E2DF4960-E3CF-3595-8022-52450751C5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6524" y="5028705"/>
            <a:ext cx="1066799" cy="1066799"/>
          </a:xfrm>
          <a:prstGeom prst="rect">
            <a:avLst/>
          </a:prstGeom>
        </p:spPr>
      </p:pic>
      <p:pic>
        <p:nvPicPr>
          <p:cNvPr id="19" name="Picture 9">
            <a:extLst>
              <a:ext uri="{FF2B5EF4-FFF2-40B4-BE49-F238E27FC236}">
                <a16:creationId xmlns:a16="http://schemas.microsoft.com/office/drawing/2014/main" id="{8BB097E8-6B02-8F8E-BE35-AC42202D33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16525" y="6834350"/>
            <a:ext cx="1066799" cy="1066799"/>
          </a:xfrm>
          <a:prstGeom prst="rect">
            <a:avLst/>
          </a:prstGeom>
        </p:spPr>
      </p:pic>
      <p:pic>
        <p:nvPicPr>
          <p:cNvPr id="20" name="Picture 11">
            <a:extLst>
              <a:ext uri="{FF2B5EF4-FFF2-40B4-BE49-F238E27FC236}">
                <a16:creationId xmlns:a16="http://schemas.microsoft.com/office/drawing/2014/main" id="{567A211D-36EE-7A30-EAF8-2C5DFF82459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16528" y="2481794"/>
            <a:ext cx="1066800" cy="1066800"/>
          </a:xfrm>
          <a:prstGeom prst="rect">
            <a:avLst/>
          </a:prstGeom>
        </p:spPr>
      </p:pic>
      <p:pic>
        <p:nvPicPr>
          <p:cNvPr id="7" name="Image 6">
            <a:hlinkClick r:id="rId9" action="ppaction://hlinksldjump"/>
            <a:extLst>
              <a:ext uri="{FF2B5EF4-FFF2-40B4-BE49-F238E27FC236}">
                <a16:creationId xmlns:a16="http://schemas.microsoft.com/office/drawing/2014/main" id="{F07B1702-7E49-C334-0A6B-A369B8DBF4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27377" y="2696999"/>
            <a:ext cx="3124200" cy="4528214"/>
          </a:xfrm>
          <a:prstGeom prst="rect">
            <a:avLst/>
          </a:prstGeom>
          <a:ln>
            <a:solidFill>
              <a:schemeClr val="tx1"/>
            </a:solidFill>
          </a:ln>
        </p:spPr>
      </p:pic>
      <p:sp>
        <p:nvSpPr>
          <p:cNvPr id="8" name="ZoneTexte 7">
            <a:extLst>
              <a:ext uri="{FF2B5EF4-FFF2-40B4-BE49-F238E27FC236}">
                <a16:creationId xmlns:a16="http://schemas.microsoft.com/office/drawing/2014/main" id="{EA3C3458-48DB-5895-435B-F338E2B5E226}"/>
              </a:ext>
            </a:extLst>
          </p:cNvPr>
          <p:cNvSpPr txBox="1"/>
          <p:nvPr/>
        </p:nvSpPr>
        <p:spPr>
          <a:xfrm>
            <a:off x="2837506" y="4927299"/>
            <a:ext cx="11108921" cy="1384995"/>
          </a:xfrm>
          <a:prstGeom prst="rect">
            <a:avLst/>
          </a:prstGeom>
          <a:noFill/>
        </p:spPr>
        <p:txBody>
          <a:bodyPr wrap="square" rtlCol="0">
            <a:spAutoFit/>
          </a:bodyPr>
          <a:lstStyle/>
          <a:p>
            <a:r>
              <a:rPr lang="fr-FR" sz="2800" dirty="0">
                <a:latin typeface="Leelawadee" panose="020B0502040204020203" pitchFamily="34" charset="-34"/>
                <a:cs typeface="Leelawadee" panose="020B0502040204020203" pitchFamily="34" charset="-34"/>
              </a:rPr>
              <a:t>Des escrocs peuvent se faire passer pour l’enfant d’une personne âgée afin de lui soutirer de l’argent en lui faisant croire que le téléphone initial de l’enfant est cassé.</a:t>
            </a:r>
          </a:p>
        </p:txBody>
      </p:sp>
      <p:sp>
        <p:nvSpPr>
          <p:cNvPr id="15" name="ZoneTexte 14">
            <a:extLst>
              <a:ext uri="{FF2B5EF4-FFF2-40B4-BE49-F238E27FC236}">
                <a16:creationId xmlns:a16="http://schemas.microsoft.com/office/drawing/2014/main" id="{A5F89816-1909-00C7-D9EB-846AEB6F1949}"/>
              </a:ext>
            </a:extLst>
          </p:cNvPr>
          <p:cNvSpPr txBox="1"/>
          <p:nvPr/>
        </p:nvSpPr>
        <p:spPr>
          <a:xfrm>
            <a:off x="2819400" y="6675253"/>
            <a:ext cx="11068990" cy="1384995"/>
          </a:xfrm>
          <a:prstGeom prst="rect">
            <a:avLst/>
          </a:prstGeom>
          <a:noFill/>
        </p:spPr>
        <p:txBody>
          <a:bodyPr wrap="square" rtlCol="0">
            <a:spAutoFit/>
          </a:bodyPr>
          <a:lstStyle/>
          <a:p>
            <a:r>
              <a:rPr lang="fr-FR" sz="2800" dirty="0">
                <a:latin typeface="Leelawadee" panose="020B0502040204020203" pitchFamily="34" charset="-34"/>
                <a:cs typeface="Leelawadee" panose="020B0502040204020203" pitchFamily="34" charset="-34"/>
              </a:rPr>
              <a:t>Pour éviter d’être dans le collimateur d’un escroc ne cliquez jamais sur une pièce jointe d’un mail ou d’un lien d’une provenance inconnue ou douteuse.</a:t>
            </a:r>
          </a:p>
        </p:txBody>
      </p:sp>
    </p:spTree>
    <p:extLst>
      <p:ext uri="{BB962C8B-B14F-4D97-AF65-F5344CB8AC3E}">
        <p14:creationId xmlns:p14="http://schemas.microsoft.com/office/powerpoint/2010/main" val="3320781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 46">
            <a:extLst>
              <a:ext uri="{FF2B5EF4-FFF2-40B4-BE49-F238E27FC236}">
                <a16:creationId xmlns:a16="http://schemas.microsoft.com/office/drawing/2014/main" id="{69F589B4-22EA-7C76-6B00-88C741AAE875}"/>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14228765" y="7587270"/>
            <a:ext cx="1245332" cy="1099435"/>
          </a:xfrm>
          <a:prstGeom prst="rect">
            <a:avLst/>
          </a:prstGeom>
        </p:spPr>
      </p:pic>
      <p:sp>
        <p:nvSpPr>
          <p:cNvPr id="2" name="AutoShape 2"/>
          <p:cNvSpPr/>
          <p:nvPr/>
        </p:nvSpPr>
        <p:spPr>
          <a:xfrm>
            <a:off x="34999" y="1577322"/>
            <a:ext cx="12614201" cy="134705"/>
          </a:xfrm>
          <a:prstGeom prst="rect">
            <a:avLst/>
          </a:prstGeom>
          <a:solidFill>
            <a:srgbClr val="FFCD34"/>
          </a:solidFill>
        </p:spPr>
      </p:sp>
      <p:grpSp>
        <p:nvGrpSpPr>
          <p:cNvPr id="3" name="Group 3"/>
          <p:cNvGrpSpPr/>
          <p:nvPr/>
        </p:nvGrpSpPr>
        <p:grpSpPr>
          <a:xfrm>
            <a:off x="0" y="9264446"/>
            <a:ext cx="18288000" cy="1022554"/>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374389" y="595119"/>
            <a:ext cx="17539221" cy="805542"/>
          </a:xfrm>
          <a:prstGeom prst="rect">
            <a:avLst/>
          </a:prstGeom>
        </p:spPr>
        <p:txBody>
          <a:bodyPr wrap="square" lIns="0" tIns="0" rIns="0" bIns="0" rtlCol="0" anchor="t">
            <a:spAutoFit/>
          </a:bodyPr>
          <a:lstStyle/>
          <a:p>
            <a:pPr>
              <a:lnSpc>
                <a:spcPts val="7039"/>
              </a:lnSpc>
            </a:pPr>
            <a:r>
              <a:rPr lang="en-US" sz="5400" spc="-63" dirty="0">
                <a:solidFill>
                  <a:srgbClr val="03313D"/>
                </a:solidFill>
                <a:latin typeface="Kollektif Bold"/>
              </a:rPr>
              <a:t>Et par envoi de SMS : </a:t>
            </a:r>
            <a:r>
              <a:rPr lang="en-US" sz="5400" spc="-63" dirty="0" err="1">
                <a:solidFill>
                  <a:srgbClr val="03313D"/>
                </a:solidFill>
                <a:latin typeface="Kollektif Bold"/>
              </a:rPr>
              <a:t>exemple</a:t>
            </a:r>
            <a:r>
              <a:rPr lang="en-US" sz="5400" spc="-63" dirty="0">
                <a:solidFill>
                  <a:srgbClr val="03313D"/>
                </a:solidFill>
                <a:latin typeface="Kollektif Bold"/>
              </a:rPr>
              <a:t> </a:t>
            </a:r>
            <a:r>
              <a:rPr lang="en-US" sz="5400" spc="-63" dirty="0" err="1">
                <a:solidFill>
                  <a:srgbClr val="03313D"/>
                </a:solidFill>
                <a:latin typeface="Kollektif Bold"/>
              </a:rPr>
              <a:t>concret</a:t>
            </a:r>
            <a:endParaRPr lang="en-US" sz="5400" spc="-63" dirty="0">
              <a:solidFill>
                <a:srgbClr val="03313D"/>
              </a:solidFill>
              <a:latin typeface="Kollektif Bold"/>
            </a:endParaRPr>
          </a:p>
        </p:txBody>
      </p:sp>
      <p:sp>
        <p:nvSpPr>
          <p:cNvPr id="17" name="object 46">
            <a:extLst>
              <a:ext uri="{FF2B5EF4-FFF2-40B4-BE49-F238E27FC236}">
                <a16:creationId xmlns:a16="http://schemas.microsoft.com/office/drawing/2014/main" id="{D3D14722-45A1-E714-CC75-7D7E741AB36E}"/>
              </a:ext>
            </a:extLst>
          </p:cNvPr>
          <p:cNvSpPr txBox="1"/>
          <p:nvPr/>
        </p:nvSpPr>
        <p:spPr>
          <a:xfrm>
            <a:off x="12805271" y="3402224"/>
            <a:ext cx="3899038" cy="432170"/>
          </a:xfrm>
          <a:prstGeom prst="rect">
            <a:avLst/>
          </a:prstGeom>
          <a:ln w="8269">
            <a:noFill/>
          </a:ln>
        </p:spPr>
        <p:txBody>
          <a:bodyPr vert="horz" wrap="square" lIns="0" tIns="62230" rIns="0" bIns="0" rtlCol="0">
            <a:spAutoFit/>
          </a:bodyPr>
          <a:lstStyle/>
          <a:p>
            <a:pPr marL="102870">
              <a:lnSpc>
                <a:spcPct val="100000"/>
              </a:lnSpc>
              <a:spcBef>
                <a:spcPts val="490"/>
              </a:spcBef>
            </a:pPr>
            <a:r>
              <a:rPr lang="fr-FR" sz="2400" b="1" spc="95" dirty="0">
                <a:latin typeface="Leelawadee UI" panose="020B0502040204020203" pitchFamily="34" charset="-34"/>
                <a:cs typeface="Leelawadee UI" panose="020B0502040204020203" pitchFamily="34" charset="-34"/>
              </a:rPr>
              <a:t>Envoi </a:t>
            </a:r>
            <a:r>
              <a:rPr lang="fr-FR" sz="2400" b="1" spc="95" dirty="0">
                <a:latin typeface="Leelawadee" panose="020B0502040204020203" pitchFamily="34" charset="-34"/>
                <a:cs typeface="Leelawadee" panose="020B0502040204020203" pitchFamily="34" charset="-34"/>
              </a:rPr>
              <a:t>d’un</a:t>
            </a:r>
            <a:r>
              <a:rPr lang="fr-FR" sz="2400" b="1" spc="95" dirty="0">
                <a:latin typeface="Leelawadee UI" panose="020B0502040204020203" pitchFamily="34" charset="-34"/>
                <a:cs typeface="Leelawadee UI" panose="020B0502040204020203" pitchFamily="34" charset="-34"/>
              </a:rPr>
              <a:t> sms douteux </a:t>
            </a:r>
            <a:endParaRPr sz="2400" dirty="0">
              <a:latin typeface="Leelawadee UI" panose="020B0502040204020203" pitchFamily="34" charset="-34"/>
              <a:cs typeface="Leelawadee UI" panose="020B0502040204020203" pitchFamily="34" charset="-34"/>
            </a:endParaRPr>
          </a:p>
        </p:txBody>
      </p:sp>
      <p:pic>
        <p:nvPicPr>
          <p:cNvPr id="22" name="Image 21" descr="Une image contenant texte&#10;&#10;Description générée automatiquement">
            <a:extLst>
              <a:ext uri="{FF2B5EF4-FFF2-40B4-BE49-F238E27FC236}">
                <a16:creationId xmlns:a16="http://schemas.microsoft.com/office/drawing/2014/main" id="{8355DA50-16FE-828B-6548-917C98AD76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5234"/>
          <a:stretch/>
        </p:blipFill>
        <p:spPr>
          <a:xfrm>
            <a:off x="7391400" y="2474152"/>
            <a:ext cx="5048789" cy="5983752"/>
          </a:xfrm>
          <a:prstGeom prst="rect">
            <a:avLst/>
          </a:prstGeom>
        </p:spPr>
      </p:pic>
      <p:grpSp>
        <p:nvGrpSpPr>
          <p:cNvPr id="23" name="object 31">
            <a:extLst>
              <a:ext uri="{FF2B5EF4-FFF2-40B4-BE49-F238E27FC236}">
                <a16:creationId xmlns:a16="http://schemas.microsoft.com/office/drawing/2014/main" id="{0267DBB0-FD07-4295-8588-9D300346BFAE}"/>
              </a:ext>
            </a:extLst>
          </p:cNvPr>
          <p:cNvGrpSpPr/>
          <p:nvPr/>
        </p:nvGrpSpPr>
        <p:grpSpPr>
          <a:xfrm>
            <a:off x="2987601" y="3101955"/>
            <a:ext cx="2653323" cy="2126458"/>
            <a:chOff x="12381259" y="4559997"/>
            <a:chExt cx="1732280" cy="1404620"/>
          </a:xfrm>
        </p:grpSpPr>
        <p:sp>
          <p:nvSpPr>
            <p:cNvPr id="24" name="object 32">
              <a:extLst>
                <a:ext uri="{FF2B5EF4-FFF2-40B4-BE49-F238E27FC236}">
                  <a16:creationId xmlns:a16="http://schemas.microsoft.com/office/drawing/2014/main" id="{6155CCDF-DB2D-B645-6045-1F852CC77444}"/>
                </a:ext>
              </a:extLst>
            </p:cNvPr>
            <p:cNvSpPr/>
            <p:nvPr/>
          </p:nvSpPr>
          <p:spPr>
            <a:xfrm>
              <a:off x="12381259" y="4559997"/>
              <a:ext cx="1249045" cy="1249045"/>
            </a:xfrm>
            <a:custGeom>
              <a:avLst/>
              <a:gdLst/>
              <a:ahLst/>
              <a:cxnLst/>
              <a:rect l="l" t="t" r="r" b="b"/>
              <a:pathLst>
                <a:path w="1249044" h="1249045">
                  <a:moveTo>
                    <a:pt x="624489" y="1248972"/>
                  </a:moveTo>
                  <a:lnTo>
                    <a:pt x="575682" y="1247094"/>
                  </a:lnTo>
                  <a:lnTo>
                    <a:pt x="527906" y="1241550"/>
                  </a:lnTo>
                  <a:lnTo>
                    <a:pt x="481296" y="1232479"/>
                  </a:lnTo>
                  <a:lnTo>
                    <a:pt x="435991" y="1220022"/>
                  </a:lnTo>
                  <a:lnTo>
                    <a:pt x="392130" y="1204315"/>
                  </a:lnTo>
                  <a:lnTo>
                    <a:pt x="349852" y="1185499"/>
                  </a:lnTo>
                  <a:lnTo>
                    <a:pt x="309295" y="1163712"/>
                  </a:lnTo>
                  <a:lnTo>
                    <a:pt x="270599" y="1139092"/>
                  </a:lnTo>
                  <a:lnTo>
                    <a:pt x="233901" y="1111780"/>
                  </a:lnTo>
                  <a:lnTo>
                    <a:pt x="199342" y="1081913"/>
                  </a:lnTo>
                  <a:lnTo>
                    <a:pt x="167059" y="1049630"/>
                  </a:lnTo>
                  <a:lnTo>
                    <a:pt x="137192" y="1015070"/>
                  </a:lnTo>
                  <a:lnTo>
                    <a:pt x="109879" y="978373"/>
                  </a:lnTo>
                  <a:lnTo>
                    <a:pt x="85260" y="939676"/>
                  </a:lnTo>
                  <a:lnTo>
                    <a:pt x="63473" y="899119"/>
                  </a:lnTo>
                  <a:lnTo>
                    <a:pt x="44657" y="856841"/>
                  </a:lnTo>
                  <a:lnTo>
                    <a:pt x="28950" y="812980"/>
                  </a:lnTo>
                  <a:lnTo>
                    <a:pt x="16493" y="767675"/>
                  </a:lnTo>
                  <a:lnTo>
                    <a:pt x="7422" y="721065"/>
                  </a:lnTo>
                  <a:lnTo>
                    <a:pt x="1878" y="673289"/>
                  </a:lnTo>
                  <a:lnTo>
                    <a:pt x="0" y="624485"/>
                  </a:lnTo>
                  <a:lnTo>
                    <a:pt x="1878" y="575683"/>
                  </a:lnTo>
                  <a:lnTo>
                    <a:pt x="7422" y="527907"/>
                  </a:lnTo>
                  <a:lnTo>
                    <a:pt x="16493" y="481297"/>
                  </a:lnTo>
                  <a:lnTo>
                    <a:pt x="28950" y="435992"/>
                  </a:lnTo>
                  <a:lnTo>
                    <a:pt x="44657" y="392131"/>
                  </a:lnTo>
                  <a:lnTo>
                    <a:pt x="63473" y="349853"/>
                  </a:lnTo>
                  <a:lnTo>
                    <a:pt x="85260" y="309296"/>
                  </a:lnTo>
                  <a:lnTo>
                    <a:pt x="109879" y="270599"/>
                  </a:lnTo>
                  <a:lnTo>
                    <a:pt x="137192" y="233902"/>
                  </a:lnTo>
                  <a:lnTo>
                    <a:pt x="167059" y="199342"/>
                  </a:lnTo>
                  <a:lnTo>
                    <a:pt x="199342" y="167059"/>
                  </a:lnTo>
                  <a:lnTo>
                    <a:pt x="233901" y="137192"/>
                  </a:lnTo>
                  <a:lnTo>
                    <a:pt x="270599" y="109880"/>
                  </a:lnTo>
                  <a:lnTo>
                    <a:pt x="309295" y="85260"/>
                  </a:lnTo>
                  <a:lnTo>
                    <a:pt x="349852" y="63473"/>
                  </a:lnTo>
                  <a:lnTo>
                    <a:pt x="392130" y="44657"/>
                  </a:lnTo>
                  <a:lnTo>
                    <a:pt x="435991" y="28950"/>
                  </a:lnTo>
                  <a:lnTo>
                    <a:pt x="481296" y="16493"/>
                  </a:lnTo>
                  <a:lnTo>
                    <a:pt x="527906" y="7422"/>
                  </a:lnTo>
                  <a:lnTo>
                    <a:pt x="575682" y="1878"/>
                  </a:lnTo>
                  <a:lnTo>
                    <a:pt x="624485" y="0"/>
                  </a:lnTo>
                  <a:lnTo>
                    <a:pt x="673289" y="1878"/>
                  </a:lnTo>
                  <a:lnTo>
                    <a:pt x="721065" y="7422"/>
                  </a:lnTo>
                  <a:lnTo>
                    <a:pt x="767675" y="16493"/>
                  </a:lnTo>
                  <a:lnTo>
                    <a:pt x="812980" y="28950"/>
                  </a:lnTo>
                  <a:lnTo>
                    <a:pt x="856841" y="44657"/>
                  </a:lnTo>
                  <a:lnTo>
                    <a:pt x="899119" y="63473"/>
                  </a:lnTo>
                  <a:lnTo>
                    <a:pt x="939676" y="85260"/>
                  </a:lnTo>
                  <a:lnTo>
                    <a:pt x="978373" y="109880"/>
                  </a:lnTo>
                  <a:lnTo>
                    <a:pt x="1015070" y="137192"/>
                  </a:lnTo>
                  <a:lnTo>
                    <a:pt x="1049630" y="167059"/>
                  </a:lnTo>
                  <a:lnTo>
                    <a:pt x="1081913" y="199342"/>
                  </a:lnTo>
                  <a:lnTo>
                    <a:pt x="1111780" y="233902"/>
                  </a:lnTo>
                  <a:lnTo>
                    <a:pt x="1139092" y="270599"/>
                  </a:lnTo>
                  <a:lnTo>
                    <a:pt x="1163712" y="309296"/>
                  </a:lnTo>
                  <a:lnTo>
                    <a:pt x="1185499" y="349853"/>
                  </a:lnTo>
                  <a:lnTo>
                    <a:pt x="1204315" y="392131"/>
                  </a:lnTo>
                  <a:lnTo>
                    <a:pt x="1220021" y="435992"/>
                  </a:lnTo>
                  <a:lnTo>
                    <a:pt x="1232479" y="481297"/>
                  </a:lnTo>
                  <a:lnTo>
                    <a:pt x="1241550" y="527907"/>
                  </a:lnTo>
                  <a:lnTo>
                    <a:pt x="1247093" y="575683"/>
                  </a:lnTo>
                  <a:lnTo>
                    <a:pt x="1248972" y="624486"/>
                  </a:lnTo>
                  <a:lnTo>
                    <a:pt x="1247093" y="673289"/>
                  </a:lnTo>
                  <a:lnTo>
                    <a:pt x="1241550" y="721065"/>
                  </a:lnTo>
                  <a:lnTo>
                    <a:pt x="1232479" y="767675"/>
                  </a:lnTo>
                  <a:lnTo>
                    <a:pt x="1220021" y="812980"/>
                  </a:lnTo>
                  <a:lnTo>
                    <a:pt x="1204315" y="856841"/>
                  </a:lnTo>
                  <a:lnTo>
                    <a:pt x="1185499" y="899119"/>
                  </a:lnTo>
                  <a:lnTo>
                    <a:pt x="1163712" y="939676"/>
                  </a:lnTo>
                  <a:lnTo>
                    <a:pt x="1139092" y="978373"/>
                  </a:lnTo>
                  <a:lnTo>
                    <a:pt x="1111780" y="1015070"/>
                  </a:lnTo>
                  <a:lnTo>
                    <a:pt x="1081913" y="1049630"/>
                  </a:lnTo>
                  <a:lnTo>
                    <a:pt x="1049630" y="1081913"/>
                  </a:lnTo>
                  <a:lnTo>
                    <a:pt x="1015070" y="1111780"/>
                  </a:lnTo>
                  <a:lnTo>
                    <a:pt x="978373" y="1139092"/>
                  </a:lnTo>
                  <a:lnTo>
                    <a:pt x="939676" y="1163712"/>
                  </a:lnTo>
                  <a:lnTo>
                    <a:pt x="899119" y="1185499"/>
                  </a:lnTo>
                  <a:lnTo>
                    <a:pt x="856841" y="1204315"/>
                  </a:lnTo>
                  <a:lnTo>
                    <a:pt x="812980" y="1220022"/>
                  </a:lnTo>
                  <a:lnTo>
                    <a:pt x="767675" y="1232479"/>
                  </a:lnTo>
                  <a:lnTo>
                    <a:pt x="721065" y="1241550"/>
                  </a:lnTo>
                  <a:lnTo>
                    <a:pt x="673289" y="1247094"/>
                  </a:lnTo>
                  <a:lnTo>
                    <a:pt x="624489" y="1248972"/>
                  </a:lnTo>
                  <a:close/>
                </a:path>
              </a:pathLst>
            </a:custGeom>
            <a:solidFill>
              <a:srgbClr val="FDC83B"/>
            </a:solidFill>
          </p:spPr>
          <p:txBody>
            <a:bodyPr wrap="square" lIns="0" tIns="0" rIns="0" bIns="0" rtlCol="0"/>
            <a:lstStyle/>
            <a:p>
              <a:endParaRPr/>
            </a:p>
          </p:txBody>
        </p:sp>
        <p:pic>
          <p:nvPicPr>
            <p:cNvPr id="25" name="object 33">
              <a:extLst>
                <a:ext uri="{FF2B5EF4-FFF2-40B4-BE49-F238E27FC236}">
                  <a16:creationId xmlns:a16="http://schemas.microsoft.com/office/drawing/2014/main" id="{9BF1D6E0-DCB4-1CD5-7D43-C0811CFA43AC}"/>
                </a:ext>
              </a:extLst>
            </p:cNvPr>
            <p:cNvPicPr/>
            <p:nvPr/>
          </p:nvPicPr>
          <p:blipFill>
            <a:blip r:embed="rId5" cstate="print"/>
            <a:stretch>
              <a:fillRect/>
            </a:stretch>
          </p:blipFill>
          <p:spPr>
            <a:xfrm>
              <a:off x="12824660" y="4685025"/>
              <a:ext cx="1288395" cy="1279287"/>
            </a:xfrm>
            <a:prstGeom prst="rect">
              <a:avLst/>
            </a:prstGeom>
          </p:spPr>
        </p:pic>
      </p:grpSp>
      <p:sp>
        <p:nvSpPr>
          <p:cNvPr id="35" name="object 29">
            <a:extLst>
              <a:ext uri="{FF2B5EF4-FFF2-40B4-BE49-F238E27FC236}">
                <a16:creationId xmlns:a16="http://schemas.microsoft.com/office/drawing/2014/main" id="{9779CFA8-8763-4445-565C-75FB4F044256}"/>
              </a:ext>
            </a:extLst>
          </p:cNvPr>
          <p:cNvSpPr txBox="1"/>
          <p:nvPr/>
        </p:nvSpPr>
        <p:spPr>
          <a:xfrm>
            <a:off x="1178103" y="5935495"/>
            <a:ext cx="6213297" cy="1762021"/>
          </a:xfrm>
          <a:prstGeom prst="rect">
            <a:avLst/>
          </a:prstGeom>
        </p:spPr>
        <p:txBody>
          <a:bodyPr vert="horz" wrap="square" lIns="0" tIns="12700" rIns="0" bIns="0" rtlCol="0">
            <a:spAutoFit/>
          </a:bodyPr>
          <a:lstStyle/>
          <a:p>
            <a:pPr marL="469900" marR="5080" indent="-457200">
              <a:lnSpc>
                <a:spcPct val="100000"/>
              </a:lnSpc>
              <a:spcBef>
                <a:spcPts val="100"/>
              </a:spcBef>
              <a:buFont typeface="Arial" panose="020B0604020202020204" pitchFamily="34" charset="0"/>
              <a:buChar char="•"/>
            </a:pPr>
            <a:r>
              <a:rPr lang="fr-FR" sz="2800" dirty="0">
                <a:latin typeface="Leelawadee" panose="020B0502040204020203" pitchFamily="34" charset="-34"/>
                <a:cs typeface="Leelawadee" panose="020B0502040204020203" pitchFamily="34" charset="-34"/>
              </a:rPr>
              <a:t>Message envoyé à 4h23 du matin</a:t>
            </a:r>
          </a:p>
          <a:p>
            <a:pPr marL="469900" marR="5080" indent="-457200">
              <a:spcBef>
                <a:spcPts val="100"/>
              </a:spcBef>
              <a:buFont typeface="Arial" panose="020B0604020202020204" pitchFamily="34" charset="0"/>
              <a:buChar char="•"/>
            </a:pPr>
            <a:r>
              <a:rPr lang="fr-FR" sz="2800" dirty="0">
                <a:latin typeface="Leelawadee" panose="020B0502040204020203" pitchFamily="34" charset="-34"/>
                <a:cs typeface="Leelawadee" panose="020B0502040204020203" pitchFamily="34" charset="-34"/>
              </a:rPr>
              <a:t>Indique une temporalité urgente à régulariser</a:t>
            </a:r>
          </a:p>
          <a:p>
            <a:pPr marL="469900" marR="5080" indent="-457200">
              <a:spcBef>
                <a:spcPts val="100"/>
              </a:spcBef>
              <a:buFont typeface="Arial" panose="020B0604020202020204" pitchFamily="34" charset="0"/>
              <a:buChar char="•"/>
            </a:pPr>
            <a:r>
              <a:rPr lang="fr-FR" sz="2800" dirty="0">
                <a:latin typeface="Leelawadee" panose="020B0502040204020203" pitchFamily="34" charset="-34"/>
                <a:cs typeface="Leelawadee" panose="020B0502040204020203" pitchFamily="34" charset="-34"/>
              </a:rPr>
              <a:t>Redirige vers un lien direct</a:t>
            </a:r>
          </a:p>
        </p:txBody>
      </p:sp>
      <p:sp>
        <p:nvSpPr>
          <p:cNvPr id="49" name="ZoneTexte 48">
            <a:extLst>
              <a:ext uri="{FF2B5EF4-FFF2-40B4-BE49-F238E27FC236}">
                <a16:creationId xmlns:a16="http://schemas.microsoft.com/office/drawing/2014/main" id="{A3D51068-EC2F-AD3B-ACD8-24BEA04316B3}"/>
              </a:ext>
            </a:extLst>
          </p:cNvPr>
          <p:cNvSpPr txBox="1"/>
          <p:nvPr/>
        </p:nvSpPr>
        <p:spPr>
          <a:xfrm>
            <a:off x="12680525" y="6703201"/>
            <a:ext cx="4148527" cy="830997"/>
          </a:xfrm>
          <a:prstGeom prst="rect">
            <a:avLst/>
          </a:prstGeom>
          <a:noFill/>
        </p:spPr>
        <p:txBody>
          <a:bodyPr wrap="square">
            <a:spAutoFit/>
          </a:bodyPr>
          <a:lstStyle/>
          <a:p>
            <a:pPr marL="102870" algn="ctr">
              <a:lnSpc>
                <a:spcPct val="100000"/>
              </a:lnSpc>
              <a:spcBef>
                <a:spcPts val="490"/>
              </a:spcBef>
            </a:pPr>
            <a:r>
              <a:rPr lang="fr-FR" sz="2400" b="1" spc="95" dirty="0">
                <a:latin typeface="Leelawadee" panose="020B0502040204020203" pitchFamily="34" charset="-34"/>
                <a:cs typeface="Leelawadee" panose="020B0502040204020203" pitchFamily="34" charset="-34"/>
              </a:rPr>
              <a:t>Ne surtout pas cliquer sur le lien ! </a:t>
            </a:r>
            <a:endParaRPr lang="fr-FR" sz="2400" dirty="0">
              <a:latin typeface="Leelawadee" panose="020B0502040204020203" pitchFamily="34" charset="-34"/>
              <a:cs typeface="Leelawadee" panose="020B0502040204020203" pitchFamily="34" charset="-34"/>
            </a:endParaRPr>
          </a:p>
        </p:txBody>
      </p:sp>
      <p:sp>
        <p:nvSpPr>
          <p:cNvPr id="5" name="object 22">
            <a:extLst>
              <a:ext uri="{FF2B5EF4-FFF2-40B4-BE49-F238E27FC236}">
                <a16:creationId xmlns:a16="http://schemas.microsoft.com/office/drawing/2014/main" id="{9C69133B-B42D-587D-0A68-6FDC9462E01D}"/>
              </a:ext>
            </a:extLst>
          </p:cNvPr>
          <p:cNvSpPr/>
          <p:nvPr/>
        </p:nvSpPr>
        <p:spPr>
          <a:xfrm>
            <a:off x="14378852" y="2437318"/>
            <a:ext cx="751875" cy="725417"/>
          </a:xfrm>
          <a:custGeom>
            <a:avLst/>
            <a:gdLst/>
            <a:ahLst/>
            <a:cxnLst/>
            <a:rect l="l" t="t" r="r" b="b"/>
            <a:pathLst>
              <a:path w="372110" h="366395">
                <a:moveTo>
                  <a:pt x="185979" y="366255"/>
                </a:moveTo>
                <a:lnTo>
                  <a:pt x="140778" y="360765"/>
                </a:lnTo>
                <a:lnTo>
                  <a:pt x="98308" y="344633"/>
                </a:lnTo>
                <a:lnTo>
                  <a:pt x="61090" y="318824"/>
                </a:lnTo>
                <a:lnTo>
                  <a:pt x="31343" y="284867"/>
                </a:lnTo>
                <a:lnTo>
                  <a:pt x="10866" y="244811"/>
                </a:lnTo>
                <a:lnTo>
                  <a:pt x="893" y="201077"/>
                </a:lnTo>
                <a:lnTo>
                  <a:pt x="0" y="183127"/>
                </a:lnTo>
                <a:lnTo>
                  <a:pt x="223" y="174131"/>
                </a:lnTo>
                <a:lnTo>
                  <a:pt x="8006" y="129967"/>
                </a:lnTo>
                <a:lnTo>
                  <a:pt x="26452" y="88989"/>
                </a:lnTo>
                <a:lnTo>
                  <a:pt x="54472" y="53636"/>
                </a:lnTo>
                <a:lnTo>
                  <a:pt x="90375" y="26047"/>
                </a:lnTo>
                <a:lnTo>
                  <a:pt x="131991" y="7883"/>
                </a:lnTo>
                <a:lnTo>
                  <a:pt x="176842" y="219"/>
                </a:lnTo>
                <a:lnTo>
                  <a:pt x="185979" y="0"/>
                </a:lnTo>
                <a:lnTo>
                  <a:pt x="195115" y="219"/>
                </a:lnTo>
                <a:lnTo>
                  <a:pt x="239966" y="7883"/>
                </a:lnTo>
                <a:lnTo>
                  <a:pt x="281582" y="26047"/>
                </a:lnTo>
                <a:lnTo>
                  <a:pt x="317486" y="53636"/>
                </a:lnTo>
                <a:lnTo>
                  <a:pt x="345505" y="88989"/>
                </a:lnTo>
                <a:lnTo>
                  <a:pt x="363952" y="129967"/>
                </a:lnTo>
                <a:lnTo>
                  <a:pt x="371735" y="174131"/>
                </a:lnTo>
                <a:lnTo>
                  <a:pt x="371958" y="183127"/>
                </a:lnTo>
                <a:lnTo>
                  <a:pt x="371735" y="192124"/>
                </a:lnTo>
                <a:lnTo>
                  <a:pt x="363952" y="236287"/>
                </a:lnTo>
                <a:lnTo>
                  <a:pt x="345505" y="277265"/>
                </a:lnTo>
                <a:lnTo>
                  <a:pt x="317486" y="312618"/>
                </a:lnTo>
                <a:lnTo>
                  <a:pt x="281582" y="340208"/>
                </a:lnTo>
                <a:lnTo>
                  <a:pt x="239966" y="358372"/>
                </a:lnTo>
                <a:lnTo>
                  <a:pt x="195115" y="366035"/>
                </a:lnTo>
                <a:lnTo>
                  <a:pt x="185979" y="366255"/>
                </a:lnTo>
                <a:close/>
              </a:path>
            </a:pathLst>
          </a:custGeom>
          <a:solidFill>
            <a:srgbClr val="0C6980"/>
          </a:solidFill>
        </p:spPr>
        <p:txBody>
          <a:bodyPr wrap="square" lIns="0" tIns="0" rIns="0" bIns="0" rtlCol="0"/>
          <a:lstStyle/>
          <a:p>
            <a:pPr algn="ctr"/>
            <a:endParaRPr sz="2000" b="1" dirty="0">
              <a:solidFill>
                <a:schemeClr val="bg1"/>
              </a:solidFill>
            </a:endParaRPr>
          </a:p>
        </p:txBody>
      </p:sp>
      <p:sp>
        <p:nvSpPr>
          <p:cNvPr id="8" name="object 22">
            <a:extLst>
              <a:ext uri="{FF2B5EF4-FFF2-40B4-BE49-F238E27FC236}">
                <a16:creationId xmlns:a16="http://schemas.microsoft.com/office/drawing/2014/main" id="{8D163416-F3D5-2690-CE82-69CE0A487B89}"/>
              </a:ext>
            </a:extLst>
          </p:cNvPr>
          <p:cNvSpPr/>
          <p:nvPr/>
        </p:nvSpPr>
        <p:spPr>
          <a:xfrm>
            <a:off x="14378850" y="5684962"/>
            <a:ext cx="751875" cy="725417"/>
          </a:xfrm>
          <a:custGeom>
            <a:avLst/>
            <a:gdLst/>
            <a:ahLst/>
            <a:cxnLst/>
            <a:rect l="l" t="t" r="r" b="b"/>
            <a:pathLst>
              <a:path w="372110" h="366395">
                <a:moveTo>
                  <a:pt x="185979" y="366255"/>
                </a:moveTo>
                <a:lnTo>
                  <a:pt x="140778" y="360765"/>
                </a:lnTo>
                <a:lnTo>
                  <a:pt x="98308" y="344633"/>
                </a:lnTo>
                <a:lnTo>
                  <a:pt x="61090" y="318824"/>
                </a:lnTo>
                <a:lnTo>
                  <a:pt x="31343" y="284867"/>
                </a:lnTo>
                <a:lnTo>
                  <a:pt x="10866" y="244811"/>
                </a:lnTo>
                <a:lnTo>
                  <a:pt x="893" y="201077"/>
                </a:lnTo>
                <a:lnTo>
                  <a:pt x="0" y="183127"/>
                </a:lnTo>
                <a:lnTo>
                  <a:pt x="223" y="174131"/>
                </a:lnTo>
                <a:lnTo>
                  <a:pt x="8006" y="129967"/>
                </a:lnTo>
                <a:lnTo>
                  <a:pt x="26452" y="88989"/>
                </a:lnTo>
                <a:lnTo>
                  <a:pt x="54472" y="53636"/>
                </a:lnTo>
                <a:lnTo>
                  <a:pt x="90375" y="26047"/>
                </a:lnTo>
                <a:lnTo>
                  <a:pt x="131991" y="7883"/>
                </a:lnTo>
                <a:lnTo>
                  <a:pt x="176842" y="219"/>
                </a:lnTo>
                <a:lnTo>
                  <a:pt x="185979" y="0"/>
                </a:lnTo>
                <a:lnTo>
                  <a:pt x="195115" y="219"/>
                </a:lnTo>
                <a:lnTo>
                  <a:pt x="239966" y="7883"/>
                </a:lnTo>
                <a:lnTo>
                  <a:pt x="281582" y="26047"/>
                </a:lnTo>
                <a:lnTo>
                  <a:pt x="317486" y="53636"/>
                </a:lnTo>
                <a:lnTo>
                  <a:pt x="345505" y="88989"/>
                </a:lnTo>
                <a:lnTo>
                  <a:pt x="363952" y="129967"/>
                </a:lnTo>
                <a:lnTo>
                  <a:pt x="371735" y="174131"/>
                </a:lnTo>
                <a:lnTo>
                  <a:pt x="371958" y="183127"/>
                </a:lnTo>
                <a:lnTo>
                  <a:pt x="371735" y="192124"/>
                </a:lnTo>
                <a:lnTo>
                  <a:pt x="363952" y="236287"/>
                </a:lnTo>
                <a:lnTo>
                  <a:pt x="345505" y="277265"/>
                </a:lnTo>
                <a:lnTo>
                  <a:pt x="317486" y="312618"/>
                </a:lnTo>
                <a:lnTo>
                  <a:pt x="281582" y="340208"/>
                </a:lnTo>
                <a:lnTo>
                  <a:pt x="239966" y="358372"/>
                </a:lnTo>
                <a:lnTo>
                  <a:pt x="195115" y="366035"/>
                </a:lnTo>
                <a:lnTo>
                  <a:pt x="185979" y="366255"/>
                </a:lnTo>
                <a:close/>
              </a:path>
            </a:pathLst>
          </a:custGeom>
          <a:solidFill>
            <a:srgbClr val="0C6980"/>
          </a:solidFill>
        </p:spPr>
        <p:txBody>
          <a:bodyPr wrap="square" lIns="0" tIns="0" rIns="0" bIns="0" rtlCol="0"/>
          <a:lstStyle/>
          <a:p>
            <a:pPr algn="ctr"/>
            <a:endParaRPr sz="2000" b="1" dirty="0">
              <a:solidFill>
                <a:schemeClr val="bg1"/>
              </a:solidFill>
            </a:endParaRPr>
          </a:p>
        </p:txBody>
      </p:sp>
      <p:sp>
        <p:nvSpPr>
          <p:cNvPr id="9" name="object 66">
            <a:extLst>
              <a:ext uri="{FF2B5EF4-FFF2-40B4-BE49-F238E27FC236}">
                <a16:creationId xmlns:a16="http://schemas.microsoft.com/office/drawing/2014/main" id="{0137C647-D82C-BEBB-A20F-48E9D074C613}"/>
              </a:ext>
            </a:extLst>
          </p:cNvPr>
          <p:cNvSpPr txBox="1"/>
          <p:nvPr/>
        </p:nvSpPr>
        <p:spPr>
          <a:xfrm>
            <a:off x="14591484" y="5727332"/>
            <a:ext cx="312998" cy="552972"/>
          </a:xfrm>
          <a:prstGeom prst="rect">
            <a:avLst/>
          </a:prstGeom>
          <a:ln w="8300">
            <a:noFill/>
          </a:ln>
        </p:spPr>
        <p:txBody>
          <a:bodyPr vert="horz" wrap="square" lIns="0" tIns="19685" rIns="0" bIns="0" rtlCol="0">
            <a:spAutoFit/>
          </a:bodyPr>
          <a:lstStyle/>
          <a:p>
            <a:pPr marL="69850" marR="42545" algn="just">
              <a:lnSpc>
                <a:spcPct val="114999"/>
              </a:lnSpc>
              <a:spcBef>
                <a:spcPts val="155"/>
              </a:spcBef>
            </a:pPr>
            <a:r>
              <a:rPr lang="fr-FR" sz="3200" b="1" dirty="0">
                <a:solidFill>
                  <a:schemeClr val="bg1"/>
                </a:solidFill>
                <a:latin typeface="Calibri"/>
                <a:cs typeface="Calibri"/>
              </a:rPr>
              <a:t>2</a:t>
            </a:r>
            <a:endParaRPr sz="3200" b="1" dirty="0">
              <a:solidFill>
                <a:schemeClr val="bg1"/>
              </a:solidFill>
              <a:latin typeface="Calibri"/>
              <a:cs typeface="Calibri"/>
            </a:endParaRPr>
          </a:p>
        </p:txBody>
      </p:sp>
      <p:grpSp>
        <p:nvGrpSpPr>
          <p:cNvPr id="27" name="object 34">
            <a:extLst>
              <a:ext uri="{FF2B5EF4-FFF2-40B4-BE49-F238E27FC236}">
                <a16:creationId xmlns:a16="http://schemas.microsoft.com/office/drawing/2014/main" id="{B451F6F9-E7D1-6660-5573-0D200C3C197C}"/>
              </a:ext>
            </a:extLst>
          </p:cNvPr>
          <p:cNvGrpSpPr/>
          <p:nvPr/>
        </p:nvGrpSpPr>
        <p:grpSpPr>
          <a:xfrm rot="20062661">
            <a:off x="11281384" y="3960502"/>
            <a:ext cx="1583364" cy="501302"/>
            <a:chOff x="6625347" y="2178036"/>
            <a:chExt cx="930275" cy="219075"/>
          </a:xfrm>
        </p:grpSpPr>
        <p:sp>
          <p:nvSpPr>
            <p:cNvPr id="28" name="object 35">
              <a:extLst>
                <a:ext uri="{FF2B5EF4-FFF2-40B4-BE49-F238E27FC236}">
                  <a16:creationId xmlns:a16="http://schemas.microsoft.com/office/drawing/2014/main" id="{417E45A0-28FF-BF52-4337-E61016DDC43F}"/>
                </a:ext>
              </a:extLst>
            </p:cNvPr>
            <p:cNvSpPr/>
            <p:nvPr/>
          </p:nvSpPr>
          <p:spPr>
            <a:xfrm>
              <a:off x="6749466" y="2267482"/>
              <a:ext cx="806450" cy="40005"/>
            </a:xfrm>
            <a:custGeom>
              <a:avLst/>
              <a:gdLst/>
              <a:ahLst/>
              <a:cxnLst/>
              <a:rect l="l" t="t" r="r" b="b"/>
              <a:pathLst>
                <a:path w="806450" h="40005">
                  <a:moveTo>
                    <a:pt x="55295" y="20002"/>
                  </a:moveTo>
                  <a:lnTo>
                    <a:pt x="53708" y="12217"/>
                  </a:lnTo>
                  <a:lnTo>
                    <a:pt x="49403" y="5854"/>
                  </a:lnTo>
                  <a:lnTo>
                    <a:pt x="43014" y="1574"/>
                  </a:lnTo>
                  <a:lnTo>
                    <a:pt x="35191" y="0"/>
                  </a:lnTo>
                  <a:lnTo>
                    <a:pt x="20104" y="0"/>
                  </a:lnTo>
                  <a:lnTo>
                    <a:pt x="12268" y="1574"/>
                  </a:lnTo>
                  <a:lnTo>
                    <a:pt x="5880" y="5854"/>
                  </a:lnTo>
                  <a:lnTo>
                    <a:pt x="1574" y="12217"/>
                  </a:lnTo>
                  <a:lnTo>
                    <a:pt x="0" y="20002"/>
                  </a:lnTo>
                  <a:lnTo>
                    <a:pt x="1574" y="27787"/>
                  </a:lnTo>
                  <a:lnTo>
                    <a:pt x="5892" y="34137"/>
                  </a:lnTo>
                  <a:lnTo>
                    <a:pt x="12280" y="38430"/>
                  </a:lnTo>
                  <a:lnTo>
                    <a:pt x="20104" y="40005"/>
                  </a:lnTo>
                  <a:lnTo>
                    <a:pt x="35191" y="40005"/>
                  </a:lnTo>
                  <a:lnTo>
                    <a:pt x="43014" y="38430"/>
                  </a:lnTo>
                  <a:lnTo>
                    <a:pt x="49403" y="34137"/>
                  </a:lnTo>
                  <a:lnTo>
                    <a:pt x="53708" y="27787"/>
                  </a:lnTo>
                  <a:lnTo>
                    <a:pt x="55295" y="20002"/>
                  </a:lnTo>
                  <a:close/>
                </a:path>
                <a:path w="806450" h="40005">
                  <a:moveTo>
                    <a:pt x="163677" y="20002"/>
                  </a:moveTo>
                  <a:lnTo>
                    <a:pt x="162090" y="12217"/>
                  </a:lnTo>
                  <a:lnTo>
                    <a:pt x="157784" y="5854"/>
                  </a:lnTo>
                  <a:lnTo>
                    <a:pt x="151384" y="1574"/>
                  </a:lnTo>
                  <a:lnTo>
                    <a:pt x="143560" y="0"/>
                  </a:lnTo>
                  <a:lnTo>
                    <a:pt x="114007" y="0"/>
                  </a:lnTo>
                  <a:lnTo>
                    <a:pt x="106184" y="1574"/>
                  </a:lnTo>
                  <a:lnTo>
                    <a:pt x="99796" y="5854"/>
                  </a:lnTo>
                  <a:lnTo>
                    <a:pt x="95478" y="12217"/>
                  </a:lnTo>
                  <a:lnTo>
                    <a:pt x="93903" y="20002"/>
                  </a:lnTo>
                  <a:lnTo>
                    <a:pt x="95478" y="27787"/>
                  </a:lnTo>
                  <a:lnTo>
                    <a:pt x="99796" y="34137"/>
                  </a:lnTo>
                  <a:lnTo>
                    <a:pt x="106184" y="38430"/>
                  </a:lnTo>
                  <a:lnTo>
                    <a:pt x="114007" y="40005"/>
                  </a:lnTo>
                  <a:lnTo>
                    <a:pt x="143560" y="40005"/>
                  </a:lnTo>
                  <a:lnTo>
                    <a:pt x="151384" y="38430"/>
                  </a:lnTo>
                  <a:lnTo>
                    <a:pt x="157784" y="34137"/>
                  </a:lnTo>
                  <a:lnTo>
                    <a:pt x="162090" y="27787"/>
                  </a:lnTo>
                  <a:lnTo>
                    <a:pt x="163677" y="20002"/>
                  </a:lnTo>
                  <a:close/>
                </a:path>
                <a:path w="806450" h="40005">
                  <a:moveTo>
                    <a:pt x="272072" y="20002"/>
                  </a:moveTo>
                  <a:lnTo>
                    <a:pt x="270484" y="12217"/>
                  </a:lnTo>
                  <a:lnTo>
                    <a:pt x="266179" y="5854"/>
                  </a:lnTo>
                  <a:lnTo>
                    <a:pt x="259791" y="1574"/>
                  </a:lnTo>
                  <a:lnTo>
                    <a:pt x="251968" y="0"/>
                  </a:lnTo>
                  <a:lnTo>
                    <a:pt x="222402" y="0"/>
                  </a:lnTo>
                  <a:lnTo>
                    <a:pt x="214579" y="1574"/>
                  </a:lnTo>
                  <a:lnTo>
                    <a:pt x="208191" y="5854"/>
                  </a:lnTo>
                  <a:lnTo>
                    <a:pt x="203873" y="12217"/>
                  </a:lnTo>
                  <a:lnTo>
                    <a:pt x="202298" y="20002"/>
                  </a:lnTo>
                  <a:lnTo>
                    <a:pt x="203873" y="27787"/>
                  </a:lnTo>
                  <a:lnTo>
                    <a:pt x="208191" y="34137"/>
                  </a:lnTo>
                  <a:lnTo>
                    <a:pt x="214579" y="38430"/>
                  </a:lnTo>
                  <a:lnTo>
                    <a:pt x="222402" y="40005"/>
                  </a:lnTo>
                  <a:lnTo>
                    <a:pt x="251968" y="40005"/>
                  </a:lnTo>
                  <a:lnTo>
                    <a:pt x="259791" y="38430"/>
                  </a:lnTo>
                  <a:lnTo>
                    <a:pt x="266179" y="34137"/>
                  </a:lnTo>
                  <a:lnTo>
                    <a:pt x="270484" y="27787"/>
                  </a:lnTo>
                  <a:lnTo>
                    <a:pt x="272072" y="20002"/>
                  </a:lnTo>
                  <a:close/>
                </a:path>
                <a:path w="806450" h="40005">
                  <a:moveTo>
                    <a:pt x="380466" y="20002"/>
                  </a:moveTo>
                  <a:lnTo>
                    <a:pt x="378891" y="12217"/>
                  </a:lnTo>
                  <a:lnTo>
                    <a:pt x="374573" y="5854"/>
                  </a:lnTo>
                  <a:lnTo>
                    <a:pt x="368185" y="1574"/>
                  </a:lnTo>
                  <a:lnTo>
                    <a:pt x="360362" y="0"/>
                  </a:lnTo>
                  <a:lnTo>
                    <a:pt x="330809" y="0"/>
                  </a:lnTo>
                  <a:lnTo>
                    <a:pt x="322973" y="1574"/>
                  </a:lnTo>
                  <a:lnTo>
                    <a:pt x="316585" y="5854"/>
                  </a:lnTo>
                  <a:lnTo>
                    <a:pt x="312280" y="12217"/>
                  </a:lnTo>
                  <a:lnTo>
                    <a:pt x="310692" y="20002"/>
                  </a:lnTo>
                  <a:lnTo>
                    <a:pt x="312280" y="27787"/>
                  </a:lnTo>
                  <a:lnTo>
                    <a:pt x="316585" y="34137"/>
                  </a:lnTo>
                  <a:lnTo>
                    <a:pt x="322973" y="38430"/>
                  </a:lnTo>
                  <a:lnTo>
                    <a:pt x="330809" y="40005"/>
                  </a:lnTo>
                  <a:lnTo>
                    <a:pt x="360362" y="40005"/>
                  </a:lnTo>
                  <a:lnTo>
                    <a:pt x="368185" y="38430"/>
                  </a:lnTo>
                  <a:lnTo>
                    <a:pt x="374573" y="34137"/>
                  </a:lnTo>
                  <a:lnTo>
                    <a:pt x="378891" y="27787"/>
                  </a:lnTo>
                  <a:lnTo>
                    <a:pt x="380466" y="20002"/>
                  </a:lnTo>
                  <a:close/>
                </a:path>
                <a:path w="806450" h="40005">
                  <a:moveTo>
                    <a:pt x="488873" y="20002"/>
                  </a:moveTo>
                  <a:lnTo>
                    <a:pt x="487286" y="12217"/>
                  </a:lnTo>
                  <a:lnTo>
                    <a:pt x="482981" y="5854"/>
                  </a:lnTo>
                  <a:lnTo>
                    <a:pt x="476580" y="1574"/>
                  </a:lnTo>
                  <a:lnTo>
                    <a:pt x="468757" y="0"/>
                  </a:lnTo>
                  <a:lnTo>
                    <a:pt x="439204" y="0"/>
                  </a:lnTo>
                  <a:lnTo>
                    <a:pt x="431368" y="1574"/>
                  </a:lnTo>
                  <a:lnTo>
                    <a:pt x="424980" y="5854"/>
                  </a:lnTo>
                  <a:lnTo>
                    <a:pt x="420674" y="12217"/>
                  </a:lnTo>
                  <a:lnTo>
                    <a:pt x="419100" y="20002"/>
                  </a:lnTo>
                  <a:lnTo>
                    <a:pt x="420674" y="27787"/>
                  </a:lnTo>
                  <a:lnTo>
                    <a:pt x="424980" y="34137"/>
                  </a:lnTo>
                  <a:lnTo>
                    <a:pt x="431380" y="38430"/>
                  </a:lnTo>
                  <a:lnTo>
                    <a:pt x="439204" y="40005"/>
                  </a:lnTo>
                  <a:lnTo>
                    <a:pt x="468757" y="40005"/>
                  </a:lnTo>
                  <a:lnTo>
                    <a:pt x="476580" y="38430"/>
                  </a:lnTo>
                  <a:lnTo>
                    <a:pt x="482981" y="34137"/>
                  </a:lnTo>
                  <a:lnTo>
                    <a:pt x="487286" y="27787"/>
                  </a:lnTo>
                  <a:lnTo>
                    <a:pt x="488873" y="20002"/>
                  </a:lnTo>
                  <a:close/>
                </a:path>
                <a:path w="806450" h="40005">
                  <a:moveTo>
                    <a:pt x="597268" y="20002"/>
                  </a:moveTo>
                  <a:lnTo>
                    <a:pt x="595680" y="12217"/>
                  </a:lnTo>
                  <a:lnTo>
                    <a:pt x="591375" y="5854"/>
                  </a:lnTo>
                  <a:lnTo>
                    <a:pt x="584987" y="1574"/>
                  </a:lnTo>
                  <a:lnTo>
                    <a:pt x="577164" y="0"/>
                  </a:lnTo>
                  <a:lnTo>
                    <a:pt x="547598" y="0"/>
                  </a:lnTo>
                  <a:lnTo>
                    <a:pt x="539762" y="1574"/>
                  </a:lnTo>
                  <a:lnTo>
                    <a:pt x="533374" y="5854"/>
                  </a:lnTo>
                  <a:lnTo>
                    <a:pt x="529069" y="12217"/>
                  </a:lnTo>
                  <a:lnTo>
                    <a:pt x="527494" y="20002"/>
                  </a:lnTo>
                  <a:lnTo>
                    <a:pt x="529069" y="27787"/>
                  </a:lnTo>
                  <a:lnTo>
                    <a:pt x="533387" y="34137"/>
                  </a:lnTo>
                  <a:lnTo>
                    <a:pt x="539775" y="38430"/>
                  </a:lnTo>
                  <a:lnTo>
                    <a:pt x="547598" y="40005"/>
                  </a:lnTo>
                  <a:lnTo>
                    <a:pt x="577164" y="40005"/>
                  </a:lnTo>
                  <a:lnTo>
                    <a:pt x="584987" y="38430"/>
                  </a:lnTo>
                  <a:lnTo>
                    <a:pt x="591375" y="34137"/>
                  </a:lnTo>
                  <a:lnTo>
                    <a:pt x="595680" y="27787"/>
                  </a:lnTo>
                  <a:lnTo>
                    <a:pt x="597268" y="20002"/>
                  </a:lnTo>
                  <a:close/>
                </a:path>
                <a:path w="806450" h="40005">
                  <a:moveTo>
                    <a:pt x="705650" y="20002"/>
                  </a:moveTo>
                  <a:lnTo>
                    <a:pt x="704062" y="12217"/>
                  </a:lnTo>
                  <a:lnTo>
                    <a:pt x="699757" y="5854"/>
                  </a:lnTo>
                  <a:lnTo>
                    <a:pt x="693356" y="1574"/>
                  </a:lnTo>
                  <a:lnTo>
                    <a:pt x="685533" y="0"/>
                  </a:lnTo>
                  <a:lnTo>
                    <a:pt x="655980" y="0"/>
                  </a:lnTo>
                  <a:lnTo>
                    <a:pt x="648157" y="1574"/>
                  </a:lnTo>
                  <a:lnTo>
                    <a:pt x="641769" y="5854"/>
                  </a:lnTo>
                  <a:lnTo>
                    <a:pt x="637451" y="12217"/>
                  </a:lnTo>
                  <a:lnTo>
                    <a:pt x="635876" y="20002"/>
                  </a:lnTo>
                  <a:lnTo>
                    <a:pt x="637451" y="27787"/>
                  </a:lnTo>
                  <a:lnTo>
                    <a:pt x="641769" y="34137"/>
                  </a:lnTo>
                  <a:lnTo>
                    <a:pt x="648157" y="38430"/>
                  </a:lnTo>
                  <a:lnTo>
                    <a:pt x="655980" y="40005"/>
                  </a:lnTo>
                  <a:lnTo>
                    <a:pt x="685533" y="40005"/>
                  </a:lnTo>
                  <a:lnTo>
                    <a:pt x="693356" y="38430"/>
                  </a:lnTo>
                  <a:lnTo>
                    <a:pt x="699757" y="34137"/>
                  </a:lnTo>
                  <a:lnTo>
                    <a:pt x="704062" y="27787"/>
                  </a:lnTo>
                  <a:lnTo>
                    <a:pt x="705650" y="20002"/>
                  </a:lnTo>
                  <a:close/>
                </a:path>
                <a:path w="806450" h="40005">
                  <a:moveTo>
                    <a:pt x="805967" y="4394"/>
                  </a:moveTo>
                  <a:lnTo>
                    <a:pt x="801763" y="1574"/>
                  </a:lnTo>
                  <a:lnTo>
                    <a:pt x="793940" y="0"/>
                  </a:lnTo>
                  <a:lnTo>
                    <a:pt x="764374" y="0"/>
                  </a:lnTo>
                  <a:lnTo>
                    <a:pt x="756551" y="1574"/>
                  </a:lnTo>
                  <a:lnTo>
                    <a:pt x="750163" y="5854"/>
                  </a:lnTo>
                  <a:lnTo>
                    <a:pt x="745845" y="12217"/>
                  </a:lnTo>
                  <a:lnTo>
                    <a:pt x="744270" y="20002"/>
                  </a:lnTo>
                  <a:lnTo>
                    <a:pt x="745845" y="27787"/>
                  </a:lnTo>
                  <a:lnTo>
                    <a:pt x="750163" y="34137"/>
                  </a:lnTo>
                  <a:lnTo>
                    <a:pt x="756551" y="38430"/>
                  </a:lnTo>
                  <a:lnTo>
                    <a:pt x="764374" y="40005"/>
                  </a:lnTo>
                  <a:lnTo>
                    <a:pt x="793940" y="40005"/>
                  </a:lnTo>
                  <a:lnTo>
                    <a:pt x="801763" y="38430"/>
                  </a:lnTo>
                  <a:lnTo>
                    <a:pt x="805967" y="35610"/>
                  </a:lnTo>
                  <a:lnTo>
                    <a:pt x="805967" y="4394"/>
                  </a:lnTo>
                  <a:close/>
                </a:path>
              </a:pathLst>
            </a:custGeom>
            <a:solidFill>
              <a:srgbClr val="000000"/>
            </a:solidFill>
          </p:spPr>
          <p:txBody>
            <a:bodyPr wrap="square" lIns="0" tIns="0" rIns="0" bIns="0" rtlCol="0"/>
            <a:lstStyle/>
            <a:p>
              <a:endParaRPr/>
            </a:p>
          </p:txBody>
        </p:sp>
        <p:pic>
          <p:nvPicPr>
            <p:cNvPr id="29" name="object 36">
              <a:extLst>
                <a:ext uri="{FF2B5EF4-FFF2-40B4-BE49-F238E27FC236}">
                  <a16:creationId xmlns:a16="http://schemas.microsoft.com/office/drawing/2014/main" id="{8457EC5F-8BA0-DECD-BFD9-D9C1B4643D0A}"/>
                </a:ext>
              </a:extLst>
            </p:cNvPr>
            <p:cNvPicPr/>
            <p:nvPr/>
          </p:nvPicPr>
          <p:blipFill>
            <a:blip r:embed="rId6" cstate="print"/>
            <a:stretch>
              <a:fillRect/>
            </a:stretch>
          </p:blipFill>
          <p:spPr>
            <a:xfrm>
              <a:off x="6625347" y="2178036"/>
              <a:ext cx="126465" cy="218906"/>
            </a:xfrm>
            <a:prstGeom prst="rect">
              <a:avLst/>
            </a:prstGeom>
          </p:spPr>
        </p:pic>
      </p:grpSp>
      <p:sp>
        <p:nvSpPr>
          <p:cNvPr id="10" name="object 66">
            <a:extLst>
              <a:ext uri="{FF2B5EF4-FFF2-40B4-BE49-F238E27FC236}">
                <a16:creationId xmlns:a16="http://schemas.microsoft.com/office/drawing/2014/main" id="{4CD679D7-78EB-CBBF-5E16-67A6A8A646E0}"/>
              </a:ext>
            </a:extLst>
          </p:cNvPr>
          <p:cNvSpPr txBox="1"/>
          <p:nvPr/>
        </p:nvSpPr>
        <p:spPr>
          <a:xfrm>
            <a:off x="14598290" y="2474152"/>
            <a:ext cx="312998" cy="552972"/>
          </a:xfrm>
          <a:prstGeom prst="rect">
            <a:avLst/>
          </a:prstGeom>
          <a:ln w="8300">
            <a:noFill/>
          </a:ln>
        </p:spPr>
        <p:txBody>
          <a:bodyPr vert="horz" wrap="square" lIns="0" tIns="19685" rIns="0" bIns="0" rtlCol="0">
            <a:spAutoFit/>
          </a:bodyPr>
          <a:lstStyle/>
          <a:p>
            <a:pPr marL="69850" marR="42545" algn="just">
              <a:lnSpc>
                <a:spcPct val="114999"/>
              </a:lnSpc>
              <a:spcBef>
                <a:spcPts val="155"/>
              </a:spcBef>
            </a:pPr>
            <a:r>
              <a:rPr lang="fr-FR" sz="3200" b="1" dirty="0">
                <a:solidFill>
                  <a:schemeClr val="bg1"/>
                </a:solidFill>
                <a:latin typeface="Calibri"/>
                <a:cs typeface="Calibri"/>
              </a:rPr>
              <a:t>1</a:t>
            </a:r>
            <a:endParaRPr sz="3200" b="1" dirty="0">
              <a:solidFill>
                <a:schemeClr val="bg1"/>
              </a:solidFill>
              <a:latin typeface="Calibri"/>
              <a:cs typeface="Calibri"/>
            </a:endParaRPr>
          </a:p>
        </p:txBody>
      </p:sp>
      <p:grpSp>
        <p:nvGrpSpPr>
          <p:cNvPr id="11" name="object 34">
            <a:extLst>
              <a:ext uri="{FF2B5EF4-FFF2-40B4-BE49-F238E27FC236}">
                <a16:creationId xmlns:a16="http://schemas.microsoft.com/office/drawing/2014/main" id="{1ECB4A0C-E70D-B586-00EF-FA313A0A1B0C}"/>
              </a:ext>
            </a:extLst>
          </p:cNvPr>
          <p:cNvGrpSpPr/>
          <p:nvPr/>
        </p:nvGrpSpPr>
        <p:grpSpPr>
          <a:xfrm rot="21052988">
            <a:off x="11107829" y="7060958"/>
            <a:ext cx="1583364" cy="501302"/>
            <a:chOff x="6625347" y="2178036"/>
            <a:chExt cx="930275" cy="219075"/>
          </a:xfrm>
        </p:grpSpPr>
        <p:sp>
          <p:nvSpPr>
            <p:cNvPr id="12" name="object 35">
              <a:extLst>
                <a:ext uri="{FF2B5EF4-FFF2-40B4-BE49-F238E27FC236}">
                  <a16:creationId xmlns:a16="http://schemas.microsoft.com/office/drawing/2014/main" id="{2548A1B8-7417-3CD7-B9DA-D32CB330AA1F}"/>
                </a:ext>
              </a:extLst>
            </p:cNvPr>
            <p:cNvSpPr/>
            <p:nvPr/>
          </p:nvSpPr>
          <p:spPr>
            <a:xfrm>
              <a:off x="6749466" y="2267482"/>
              <a:ext cx="806450" cy="40005"/>
            </a:xfrm>
            <a:custGeom>
              <a:avLst/>
              <a:gdLst/>
              <a:ahLst/>
              <a:cxnLst/>
              <a:rect l="l" t="t" r="r" b="b"/>
              <a:pathLst>
                <a:path w="806450" h="40005">
                  <a:moveTo>
                    <a:pt x="55295" y="20002"/>
                  </a:moveTo>
                  <a:lnTo>
                    <a:pt x="53708" y="12217"/>
                  </a:lnTo>
                  <a:lnTo>
                    <a:pt x="49403" y="5854"/>
                  </a:lnTo>
                  <a:lnTo>
                    <a:pt x="43014" y="1574"/>
                  </a:lnTo>
                  <a:lnTo>
                    <a:pt x="35191" y="0"/>
                  </a:lnTo>
                  <a:lnTo>
                    <a:pt x="20104" y="0"/>
                  </a:lnTo>
                  <a:lnTo>
                    <a:pt x="12268" y="1574"/>
                  </a:lnTo>
                  <a:lnTo>
                    <a:pt x="5880" y="5854"/>
                  </a:lnTo>
                  <a:lnTo>
                    <a:pt x="1574" y="12217"/>
                  </a:lnTo>
                  <a:lnTo>
                    <a:pt x="0" y="20002"/>
                  </a:lnTo>
                  <a:lnTo>
                    <a:pt x="1574" y="27787"/>
                  </a:lnTo>
                  <a:lnTo>
                    <a:pt x="5892" y="34137"/>
                  </a:lnTo>
                  <a:lnTo>
                    <a:pt x="12280" y="38430"/>
                  </a:lnTo>
                  <a:lnTo>
                    <a:pt x="20104" y="40005"/>
                  </a:lnTo>
                  <a:lnTo>
                    <a:pt x="35191" y="40005"/>
                  </a:lnTo>
                  <a:lnTo>
                    <a:pt x="43014" y="38430"/>
                  </a:lnTo>
                  <a:lnTo>
                    <a:pt x="49403" y="34137"/>
                  </a:lnTo>
                  <a:lnTo>
                    <a:pt x="53708" y="27787"/>
                  </a:lnTo>
                  <a:lnTo>
                    <a:pt x="55295" y="20002"/>
                  </a:lnTo>
                  <a:close/>
                </a:path>
                <a:path w="806450" h="40005">
                  <a:moveTo>
                    <a:pt x="163677" y="20002"/>
                  </a:moveTo>
                  <a:lnTo>
                    <a:pt x="162090" y="12217"/>
                  </a:lnTo>
                  <a:lnTo>
                    <a:pt x="157784" y="5854"/>
                  </a:lnTo>
                  <a:lnTo>
                    <a:pt x="151384" y="1574"/>
                  </a:lnTo>
                  <a:lnTo>
                    <a:pt x="143560" y="0"/>
                  </a:lnTo>
                  <a:lnTo>
                    <a:pt x="114007" y="0"/>
                  </a:lnTo>
                  <a:lnTo>
                    <a:pt x="106184" y="1574"/>
                  </a:lnTo>
                  <a:lnTo>
                    <a:pt x="99796" y="5854"/>
                  </a:lnTo>
                  <a:lnTo>
                    <a:pt x="95478" y="12217"/>
                  </a:lnTo>
                  <a:lnTo>
                    <a:pt x="93903" y="20002"/>
                  </a:lnTo>
                  <a:lnTo>
                    <a:pt x="95478" y="27787"/>
                  </a:lnTo>
                  <a:lnTo>
                    <a:pt x="99796" y="34137"/>
                  </a:lnTo>
                  <a:lnTo>
                    <a:pt x="106184" y="38430"/>
                  </a:lnTo>
                  <a:lnTo>
                    <a:pt x="114007" y="40005"/>
                  </a:lnTo>
                  <a:lnTo>
                    <a:pt x="143560" y="40005"/>
                  </a:lnTo>
                  <a:lnTo>
                    <a:pt x="151384" y="38430"/>
                  </a:lnTo>
                  <a:lnTo>
                    <a:pt x="157784" y="34137"/>
                  </a:lnTo>
                  <a:lnTo>
                    <a:pt x="162090" y="27787"/>
                  </a:lnTo>
                  <a:lnTo>
                    <a:pt x="163677" y="20002"/>
                  </a:lnTo>
                  <a:close/>
                </a:path>
                <a:path w="806450" h="40005">
                  <a:moveTo>
                    <a:pt x="272072" y="20002"/>
                  </a:moveTo>
                  <a:lnTo>
                    <a:pt x="270484" y="12217"/>
                  </a:lnTo>
                  <a:lnTo>
                    <a:pt x="266179" y="5854"/>
                  </a:lnTo>
                  <a:lnTo>
                    <a:pt x="259791" y="1574"/>
                  </a:lnTo>
                  <a:lnTo>
                    <a:pt x="251968" y="0"/>
                  </a:lnTo>
                  <a:lnTo>
                    <a:pt x="222402" y="0"/>
                  </a:lnTo>
                  <a:lnTo>
                    <a:pt x="214579" y="1574"/>
                  </a:lnTo>
                  <a:lnTo>
                    <a:pt x="208191" y="5854"/>
                  </a:lnTo>
                  <a:lnTo>
                    <a:pt x="203873" y="12217"/>
                  </a:lnTo>
                  <a:lnTo>
                    <a:pt x="202298" y="20002"/>
                  </a:lnTo>
                  <a:lnTo>
                    <a:pt x="203873" y="27787"/>
                  </a:lnTo>
                  <a:lnTo>
                    <a:pt x="208191" y="34137"/>
                  </a:lnTo>
                  <a:lnTo>
                    <a:pt x="214579" y="38430"/>
                  </a:lnTo>
                  <a:lnTo>
                    <a:pt x="222402" y="40005"/>
                  </a:lnTo>
                  <a:lnTo>
                    <a:pt x="251968" y="40005"/>
                  </a:lnTo>
                  <a:lnTo>
                    <a:pt x="259791" y="38430"/>
                  </a:lnTo>
                  <a:lnTo>
                    <a:pt x="266179" y="34137"/>
                  </a:lnTo>
                  <a:lnTo>
                    <a:pt x="270484" y="27787"/>
                  </a:lnTo>
                  <a:lnTo>
                    <a:pt x="272072" y="20002"/>
                  </a:lnTo>
                  <a:close/>
                </a:path>
                <a:path w="806450" h="40005">
                  <a:moveTo>
                    <a:pt x="380466" y="20002"/>
                  </a:moveTo>
                  <a:lnTo>
                    <a:pt x="378891" y="12217"/>
                  </a:lnTo>
                  <a:lnTo>
                    <a:pt x="374573" y="5854"/>
                  </a:lnTo>
                  <a:lnTo>
                    <a:pt x="368185" y="1574"/>
                  </a:lnTo>
                  <a:lnTo>
                    <a:pt x="360362" y="0"/>
                  </a:lnTo>
                  <a:lnTo>
                    <a:pt x="330809" y="0"/>
                  </a:lnTo>
                  <a:lnTo>
                    <a:pt x="322973" y="1574"/>
                  </a:lnTo>
                  <a:lnTo>
                    <a:pt x="316585" y="5854"/>
                  </a:lnTo>
                  <a:lnTo>
                    <a:pt x="312280" y="12217"/>
                  </a:lnTo>
                  <a:lnTo>
                    <a:pt x="310692" y="20002"/>
                  </a:lnTo>
                  <a:lnTo>
                    <a:pt x="312280" y="27787"/>
                  </a:lnTo>
                  <a:lnTo>
                    <a:pt x="316585" y="34137"/>
                  </a:lnTo>
                  <a:lnTo>
                    <a:pt x="322973" y="38430"/>
                  </a:lnTo>
                  <a:lnTo>
                    <a:pt x="330809" y="40005"/>
                  </a:lnTo>
                  <a:lnTo>
                    <a:pt x="360362" y="40005"/>
                  </a:lnTo>
                  <a:lnTo>
                    <a:pt x="368185" y="38430"/>
                  </a:lnTo>
                  <a:lnTo>
                    <a:pt x="374573" y="34137"/>
                  </a:lnTo>
                  <a:lnTo>
                    <a:pt x="378891" y="27787"/>
                  </a:lnTo>
                  <a:lnTo>
                    <a:pt x="380466" y="20002"/>
                  </a:lnTo>
                  <a:close/>
                </a:path>
                <a:path w="806450" h="40005">
                  <a:moveTo>
                    <a:pt x="488873" y="20002"/>
                  </a:moveTo>
                  <a:lnTo>
                    <a:pt x="487286" y="12217"/>
                  </a:lnTo>
                  <a:lnTo>
                    <a:pt x="482981" y="5854"/>
                  </a:lnTo>
                  <a:lnTo>
                    <a:pt x="476580" y="1574"/>
                  </a:lnTo>
                  <a:lnTo>
                    <a:pt x="468757" y="0"/>
                  </a:lnTo>
                  <a:lnTo>
                    <a:pt x="439204" y="0"/>
                  </a:lnTo>
                  <a:lnTo>
                    <a:pt x="431368" y="1574"/>
                  </a:lnTo>
                  <a:lnTo>
                    <a:pt x="424980" y="5854"/>
                  </a:lnTo>
                  <a:lnTo>
                    <a:pt x="420674" y="12217"/>
                  </a:lnTo>
                  <a:lnTo>
                    <a:pt x="419100" y="20002"/>
                  </a:lnTo>
                  <a:lnTo>
                    <a:pt x="420674" y="27787"/>
                  </a:lnTo>
                  <a:lnTo>
                    <a:pt x="424980" y="34137"/>
                  </a:lnTo>
                  <a:lnTo>
                    <a:pt x="431380" y="38430"/>
                  </a:lnTo>
                  <a:lnTo>
                    <a:pt x="439204" y="40005"/>
                  </a:lnTo>
                  <a:lnTo>
                    <a:pt x="468757" y="40005"/>
                  </a:lnTo>
                  <a:lnTo>
                    <a:pt x="476580" y="38430"/>
                  </a:lnTo>
                  <a:lnTo>
                    <a:pt x="482981" y="34137"/>
                  </a:lnTo>
                  <a:lnTo>
                    <a:pt x="487286" y="27787"/>
                  </a:lnTo>
                  <a:lnTo>
                    <a:pt x="488873" y="20002"/>
                  </a:lnTo>
                  <a:close/>
                </a:path>
                <a:path w="806450" h="40005">
                  <a:moveTo>
                    <a:pt x="597268" y="20002"/>
                  </a:moveTo>
                  <a:lnTo>
                    <a:pt x="595680" y="12217"/>
                  </a:lnTo>
                  <a:lnTo>
                    <a:pt x="591375" y="5854"/>
                  </a:lnTo>
                  <a:lnTo>
                    <a:pt x="584987" y="1574"/>
                  </a:lnTo>
                  <a:lnTo>
                    <a:pt x="577164" y="0"/>
                  </a:lnTo>
                  <a:lnTo>
                    <a:pt x="547598" y="0"/>
                  </a:lnTo>
                  <a:lnTo>
                    <a:pt x="539762" y="1574"/>
                  </a:lnTo>
                  <a:lnTo>
                    <a:pt x="533374" y="5854"/>
                  </a:lnTo>
                  <a:lnTo>
                    <a:pt x="529069" y="12217"/>
                  </a:lnTo>
                  <a:lnTo>
                    <a:pt x="527494" y="20002"/>
                  </a:lnTo>
                  <a:lnTo>
                    <a:pt x="529069" y="27787"/>
                  </a:lnTo>
                  <a:lnTo>
                    <a:pt x="533387" y="34137"/>
                  </a:lnTo>
                  <a:lnTo>
                    <a:pt x="539775" y="38430"/>
                  </a:lnTo>
                  <a:lnTo>
                    <a:pt x="547598" y="40005"/>
                  </a:lnTo>
                  <a:lnTo>
                    <a:pt x="577164" y="40005"/>
                  </a:lnTo>
                  <a:lnTo>
                    <a:pt x="584987" y="38430"/>
                  </a:lnTo>
                  <a:lnTo>
                    <a:pt x="591375" y="34137"/>
                  </a:lnTo>
                  <a:lnTo>
                    <a:pt x="595680" y="27787"/>
                  </a:lnTo>
                  <a:lnTo>
                    <a:pt x="597268" y="20002"/>
                  </a:lnTo>
                  <a:close/>
                </a:path>
                <a:path w="806450" h="40005">
                  <a:moveTo>
                    <a:pt x="705650" y="20002"/>
                  </a:moveTo>
                  <a:lnTo>
                    <a:pt x="704062" y="12217"/>
                  </a:lnTo>
                  <a:lnTo>
                    <a:pt x="699757" y="5854"/>
                  </a:lnTo>
                  <a:lnTo>
                    <a:pt x="693356" y="1574"/>
                  </a:lnTo>
                  <a:lnTo>
                    <a:pt x="685533" y="0"/>
                  </a:lnTo>
                  <a:lnTo>
                    <a:pt x="655980" y="0"/>
                  </a:lnTo>
                  <a:lnTo>
                    <a:pt x="648157" y="1574"/>
                  </a:lnTo>
                  <a:lnTo>
                    <a:pt x="641769" y="5854"/>
                  </a:lnTo>
                  <a:lnTo>
                    <a:pt x="637451" y="12217"/>
                  </a:lnTo>
                  <a:lnTo>
                    <a:pt x="635876" y="20002"/>
                  </a:lnTo>
                  <a:lnTo>
                    <a:pt x="637451" y="27787"/>
                  </a:lnTo>
                  <a:lnTo>
                    <a:pt x="641769" y="34137"/>
                  </a:lnTo>
                  <a:lnTo>
                    <a:pt x="648157" y="38430"/>
                  </a:lnTo>
                  <a:lnTo>
                    <a:pt x="655980" y="40005"/>
                  </a:lnTo>
                  <a:lnTo>
                    <a:pt x="685533" y="40005"/>
                  </a:lnTo>
                  <a:lnTo>
                    <a:pt x="693356" y="38430"/>
                  </a:lnTo>
                  <a:lnTo>
                    <a:pt x="699757" y="34137"/>
                  </a:lnTo>
                  <a:lnTo>
                    <a:pt x="704062" y="27787"/>
                  </a:lnTo>
                  <a:lnTo>
                    <a:pt x="705650" y="20002"/>
                  </a:lnTo>
                  <a:close/>
                </a:path>
                <a:path w="806450" h="40005">
                  <a:moveTo>
                    <a:pt x="805967" y="4394"/>
                  </a:moveTo>
                  <a:lnTo>
                    <a:pt x="801763" y="1574"/>
                  </a:lnTo>
                  <a:lnTo>
                    <a:pt x="793940" y="0"/>
                  </a:lnTo>
                  <a:lnTo>
                    <a:pt x="764374" y="0"/>
                  </a:lnTo>
                  <a:lnTo>
                    <a:pt x="756551" y="1574"/>
                  </a:lnTo>
                  <a:lnTo>
                    <a:pt x="750163" y="5854"/>
                  </a:lnTo>
                  <a:lnTo>
                    <a:pt x="745845" y="12217"/>
                  </a:lnTo>
                  <a:lnTo>
                    <a:pt x="744270" y="20002"/>
                  </a:lnTo>
                  <a:lnTo>
                    <a:pt x="745845" y="27787"/>
                  </a:lnTo>
                  <a:lnTo>
                    <a:pt x="750163" y="34137"/>
                  </a:lnTo>
                  <a:lnTo>
                    <a:pt x="756551" y="38430"/>
                  </a:lnTo>
                  <a:lnTo>
                    <a:pt x="764374" y="40005"/>
                  </a:lnTo>
                  <a:lnTo>
                    <a:pt x="793940" y="40005"/>
                  </a:lnTo>
                  <a:lnTo>
                    <a:pt x="801763" y="38430"/>
                  </a:lnTo>
                  <a:lnTo>
                    <a:pt x="805967" y="35610"/>
                  </a:lnTo>
                  <a:lnTo>
                    <a:pt x="805967" y="4394"/>
                  </a:lnTo>
                  <a:close/>
                </a:path>
              </a:pathLst>
            </a:custGeom>
            <a:solidFill>
              <a:srgbClr val="000000"/>
            </a:solidFill>
          </p:spPr>
          <p:txBody>
            <a:bodyPr wrap="square" lIns="0" tIns="0" rIns="0" bIns="0" rtlCol="0"/>
            <a:lstStyle/>
            <a:p>
              <a:endParaRPr/>
            </a:p>
          </p:txBody>
        </p:sp>
        <p:pic>
          <p:nvPicPr>
            <p:cNvPr id="13" name="object 36">
              <a:extLst>
                <a:ext uri="{FF2B5EF4-FFF2-40B4-BE49-F238E27FC236}">
                  <a16:creationId xmlns:a16="http://schemas.microsoft.com/office/drawing/2014/main" id="{DC1475B9-E527-3094-4468-FA4350015C09}"/>
                </a:ext>
              </a:extLst>
            </p:cNvPr>
            <p:cNvPicPr/>
            <p:nvPr/>
          </p:nvPicPr>
          <p:blipFill>
            <a:blip r:embed="rId6" cstate="print"/>
            <a:stretch>
              <a:fillRect/>
            </a:stretch>
          </p:blipFill>
          <p:spPr>
            <a:xfrm>
              <a:off x="6625347" y="2178036"/>
              <a:ext cx="126465" cy="218906"/>
            </a:xfrm>
            <a:prstGeom prst="rect">
              <a:avLst/>
            </a:prstGeom>
          </p:spPr>
        </p:pic>
      </p:grpSp>
    </p:spTree>
    <p:extLst>
      <p:ext uri="{BB962C8B-B14F-4D97-AF65-F5344CB8AC3E}">
        <p14:creationId xmlns:p14="http://schemas.microsoft.com/office/powerpoint/2010/main" val="3157202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4999" y="1577322"/>
            <a:ext cx="12614201" cy="134705"/>
          </a:xfrm>
          <a:prstGeom prst="rect">
            <a:avLst/>
          </a:prstGeom>
          <a:solidFill>
            <a:srgbClr val="FFCD34"/>
          </a:solidFill>
        </p:spPr>
      </p:sp>
      <p:grpSp>
        <p:nvGrpSpPr>
          <p:cNvPr id="3" name="Group 3"/>
          <p:cNvGrpSpPr/>
          <p:nvPr/>
        </p:nvGrpSpPr>
        <p:grpSpPr>
          <a:xfrm>
            <a:off x="0" y="9264446"/>
            <a:ext cx="18288000" cy="1022554"/>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374389" y="595119"/>
            <a:ext cx="17539221" cy="805542"/>
          </a:xfrm>
          <a:prstGeom prst="rect">
            <a:avLst/>
          </a:prstGeom>
        </p:spPr>
        <p:txBody>
          <a:bodyPr wrap="square" lIns="0" tIns="0" rIns="0" bIns="0" rtlCol="0" anchor="t">
            <a:spAutoFit/>
          </a:bodyPr>
          <a:lstStyle/>
          <a:p>
            <a:pPr>
              <a:lnSpc>
                <a:spcPts val="7039"/>
              </a:lnSpc>
            </a:pPr>
            <a:r>
              <a:rPr lang="en-US" sz="5400" spc="-63" dirty="0">
                <a:solidFill>
                  <a:srgbClr val="03313D"/>
                </a:solidFill>
                <a:latin typeface="Kollektif Bold"/>
              </a:rPr>
              <a:t>Et par envoi de SMS : </a:t>
            </a:r>
            <a:r>
              <a:rPr lang="en-US" sz="5400" spc="-63" dirty="0" err="1">
                <a:solidFill>
                  <a:srgbClr val="03313D"/>
                </a:solidFill>
                <a:latin typeface="Kollektif Bold"/>
              </a:rPr>
              <a:t>exemple</a:t>
            </a:r>
            <a:r>
              <a:rPr lang="en-US" sz="5400" spc="-63" dirty="0">
                <a:solidFill>
                  <a:srgbClr val="03313D"/>
                </a:solidFill>
                <a:latin typeface="Kollektif Bold"/>
              </a:rPr>
              <a:t> </a:t>
            </a:r>
            <a:r>
              <a:rPr lang="en-US" sz="5400" spc="-63" dirty="0" err="1">
                <a:solidFill>
                  <a:srgbClr val="03313D"/>
                </a:solidFill>
                <a:latin typeface="Kollektif Bold"/>
              </a:rPr>
              <a:t>concret</a:t>
            </a:r>
            <a:endParaRPr lang="en-US" sz="5400" spc="-63" dirty="0">
              <a:solidFill>
                <a:srgbClr val="03313D"/>
              </a:solidFill>
              <a:latin typeface="Kollektif Bold"/>
            </a:endParaRPr>
          </a:p>
        </p:txBody>
      </p:sp>
      <p:pic>
        <p:nvPicPr>
          <p:cNvPr id="16" name="Image 15">
            <a:extLst>
              <a:ext uri="{FF2B5EF4-FFF2-40B4-BE49-F238E27FC236}">
                <a16:creationId xmlns:a16="http://schemas.microsoft.com/office/drawing/2014/main" id="{467CA06B-0826-AE4A-B1CE-B8E76E338D67}"/>
              </a:ext>
            </a:extLst>
          </p:cNvPr>
          <p:cNvPicPr>
            <a:picLocks noChangeAspect="1"/>
          </p:cNvPicPr>
          <p:nvPr/>
        </p:nvPicPr>
        <p:blipFill>
          <a:blip r:embed="rId3"/>
          <a:stretch>
            <a:fillRect/>
          </a:stretch>
        </p:blipFill>
        <p:spPr>
          <a:xfrm>
            <a:off x="3536527" y="2632323"/>
            <a:ext cx="9492437" cy="5653497"/>
          </a:xfrm>
          <a:prstGeom prst="rect">
            <a:avLst/>
          </a:prstGeom>
        </p:spPr>
      </p:pic>
      <p:sp>
        <p:nvSpPr>
          <p:cNvPr id="24" name="object 32">
            <a:extLst>
              <a:ext uri="{FF2B5EF4-FFF2-40B4-BE49-F238E27FC236}">
                <a16:creationId xmlns:a16="http://schemas.microsoft.com/office/drawing/2014/main" id="{6155CCDF-DB2D-B645-6045-1F852CC77444}"/>
              </a:ext>
            </a:extLst>
          </p:cNvPr>
          <p:cNvSpPr/>
          <p:nvPr/>
        </p:nvSpPr>
        <p:spPr>
          <a:xfrm>
            <a:off x="1050717" y="5078031"/>
            <a:ext cx="1726233" cy="1591447"/>
          </a:xfrm>
          <a:custGeom>
            <a:avLst/>
            <a:gdLst/>
            <a:ahLst/>
            <a:cxnLst/>
            <a:rect l="l" t="t" r="r" b="b"/>
            <a:pathLst>
              <a:path w="1249044" h="1249045">
                <a:moveTo>
                  <a:pt x="624489" y="1248972"/>
                </a:moveTo>
                <a:lnTo>
                  <a:pt x="575682" y="1247094"/>
                </a:lnTo>
                <a:lnTo>
                  <a:pt x="527906" y="1241550"/>
                </a:lnTo>
                <a:lnTo>
                  <a:pt x="481296" y="1232479"/>
                </a:lnTo>
                <a:lnTo>
                  <a:pt x="435991" y="1220022"/>
                </a:lnTo>
                <a:lnTo>
                  <a:pt x="392130" y="1204315"/>
                </a:lnTo>
                <a:lnTo>
                  <a:pt x="349852" y="1185499"/>
                </a:lnTo>
                <a:lnTo>
                  <a:pt x="309295" y="1163712"/>
                </a:lnTo>
                <a:lnTo>
                  <a:pt x="270599" y="1139092"/>
                </a:lnTo>
                <a:lnTo>
                  <a:pt x="233901" y="1111780"/>
                </a:lnTo>
                <a:lnTo>
                  <a:pt x="199342" y="1081913"/>
                </a:lnTo>
                <a:lnTo>
                  <a:pt x="167059" y="1049630"/>
                </a:lnTo>
                <a:lnTo>
                  <a:pt x="137192" y="1015070"/>
                </a:lnTo>
                <a:lnTo>
                  <a:pt x="109879" y="978373"/>
                </a:lnTo>
                <a:lnTo>
                  <a:pt x="85260" y="939676"/>
                </a:lnTo>
                <a:lnTo>
                  <a:pt x="63473" y="899119"/>
                </a:lnTo>
                <a:lnTo>
                  <a:pt x="44657" y="856841"/>
                </a:lnTo>
                <a:lnTo>
                  <a:pt x="28950" y="812980"/>
                </a:lnTo>
                <a:lnTo>
                  <a:pt x="16493" y="767675"/>
                </a:lnTo>
                <a:lnTo>
                  <a:pt x="7422" y="721065"/>
                </a:lnTo>
                <a:lnTo>
                  <a:pt x="1878" y="673289"/>
                </a:lnTo>
                <a:lnTo>
                  <a:pt x="0" y="624485"/>
                </a:lnTo>
                <a:lnTo>
                  <a:pt x="1878" y="575683"/>
                </a:lnTo>
                <a:lnTo>
                  <a:pt x="7422" y="527907"/>
                </a:lnTo>
                <a:lnTo>
                  <a:pt x="16493" y="481297"/>
                </a:lnTo>
                <a:lnTo>
                  <a:pt x="28950" y="435992"/>
                </a:lnTo>
                <a:lnTo>
                  <a:pt x="44657" y="392131"/>
                </a:lnTo>
                <a:lnTo>
                  <a:pt x="63473" y="349853"/>
                </a:lnTo>
                <a:lnTo>
                  <a:pt x="85260" y="309296"/>
                </a:lnTo>
                <a:lnTo>
                  <a:pt x="109879" y="270599"/>
                </a:lnTo>
                <a:lnTo>
                  <a:pt x="137192" y="233902"/>
                </a:lnTo>
                <a:lnTo>
                  <a:pt x="167059" y="199342"/>
                </a:lnTo>
                <a:lnTo>
                  <a:pt x="199342" y="167059"/>
                </a:lnTo>
                <a:lnTo>
                  <a:pt x="233901" y="137192"/>
                </a:lnTo>
                <a:lnTo>
                  <a:pt x="270599" y="109880"/>
                </a:lnTo>
                <a:lnTo>
                  <a:pt x="309295" y="85260"/>
                </a:lnTo>
                <a:lnTo>
                  <a:pt x="349852" y="63473"/>
                </a:lnTo>
                <a:lnTo>
                  <a:pt x="392130" y="44657"/>
                </a:lnTo>
                <a:lnTo>
                  <a:pt x="435991" y="28950"/>
                </a:lnTo>
                <a:lnTo>
                  <a:pt x="481296" y="16493"/>
                </a:lnTo>
                <a:lnTo>
                  <a:pt x="527906" y="7422"/>
                </a:lnTo>
                <a:lnTo>
                  <a:pt x="575682" y="1878"/>
                </a:lnTo>
                <a:lnTo>
                  <a:pt x="624485" y="0"/>
                </a:lnTo>
                <a:lnTo>
                  <a:pt x="673289" y="1878"/>
                </a:lnTo>
                <a:lnTo>
                  <a:pt x="721065" y="7422"/>
                </a:lnTo>
                <a:lnTo>
                  <a:pt x="767675" y="16493"/>
                </a:lnTo>
                <a:lnTo>
                  <a:pt x="812980" y="28950"/>
                </a:lnTo>
                <a:lnTo>
                  <a:pt x="856841" y="44657"/>
                </a:lnTo>
                <a:lnTo>
                  <a:pt x="899119" y="63473"/>
                </a:lnTo>
                <a:lnTo>
                  <a:pt x="939676" y="85260"/>
                </a:lnTo>
                <a:lnTo>
                  <a:pt x="978373" y="109880"/>
                </a:lnTo>
                <a:lnTo>
                  <a:pt x="1015070" y="137192"/>
                </a:lnTo>
                <a:lnTo>
                  <a:pt x="1049630" y="167059"/>
                </a:lnTo>
                <a:lnTo>
                  <a:pt x="1081913" y="199342"/>
                </a:lnTo>
                <a:lnTo>
                  <a:pt x="1111780" y="233902"/>
                </a:lnTo>
                <a:lnTo>
                  <a:pt x="1139092" y="270599"/>
                </a:lnTo>
                <a:lnTo>
                  <a:pt x="1163712" y="309296"/>
                </a:lnTo>
                <a:lnTo>
                  <a:pt x="1185499" y="349853"/>
                </a:lnTo>
                <a:lnTo>
                  <a:pt x="1204315" y="392131"/>
                </a:lnTo>
                <a:lnTo>
                  <a:pt x="1220021" y="435992"/>
                </a:lnTo>
                <a:lnTo>
                  <a:pt x="1232479" y="481297"/>
                </a:lnTo>
                <a:lnTo>
                  <a:pt x="1241550" y="527907"/>
                </a:lnTo>
                <a:lnTo>
                  <a:pt x="1247093" y="575683"/>
                </a:lnTo>
                <a:lnTo>
                  <a:pt x="1248972" y="624486"/>
                </a:lnTo>
                <a:lnTo>
                  <a:pt x="1247093" y="673289"/>
                </a:lnTo>
                <a:lnTo>
                  <a:pt x="1241550" y="721065"/>
                </a:lnTo>
                <a:lnTo>
                  <a:pt x="1232479" y="767675"/>
                </a:lnTo>
                <a:lnTo>
                  <a:pt x="1220021" y="812980"/>
                </a:lnTo>
                <a:lnTo>
                  <a:pt x="1204315" y="856841"/>
                </a:lnTo>
                <a:lnTo>
                  <a:pt x="1185499" y="899119"/>
                </a:lnTo>
                <a:lnTo>
                  <a:pt x="1163712" y="939676"/>
                </a:lnTo>
                <a:lnTo>
                  <a:pt x="1139092" y="978373"/>
                </a:lnTo>
                <a:lnTo>
                  <a:pt x="1111780" y="1015070"/>
                </a:lnTo>
                <a:lnTo>
                  <a:pt x="1081913" y="1049630"/>
                </a:lnTo>
                <a:lnTo>
                  <a:pt x="1049630" y="1081913"/>
                </a:lnTo>
                <a:lnTo>
                  <a:pt x="1015070" y="1111780"/>
                </a:lnTo>
                <a:lnTo>
                  <a:pt x="978373" y="1139092"/>
                </a:lnTo>
                <a:lnTo>
                  <a:pt x="939676" y="1163712"/>
                </a:lnTo>
                <a:lnTo>
                  <a:pt x="899119" y="1185499"/>
                </a:lnTo>
                <a:lnTo>
                  <a:pt x="856841" y="1204315"/>
                </a:lnTo>
                <a:lnTo>
                  <a:pt x="812980" y="1220022"/>
                </a:lnTo>
                <a:lnTo>
                  <a:pt x="767675" y="1232479"/>
                </a:lnTo>
                <a:lnTo>
                  <a:pt x="721065" y="1241550"/>
                </a:lnTo>
                <a:lnTo>
                  <a:pt x="673289" y="1247094"/>
                </a:lnTo>
                <a:lnTo>
                  <a:pt x="624489" y="1248972"/>
                </a:lnTo>
                <a:close/>
              </a:path>
            </a:pathLst>
          </a:custGeom>
          <a:solidFill>
            <a:srgbClr val="FDC83B"/>
          </a:solidFill>
        </p:spPr>
        <p:txBody>
          <a:bodyPr wrap="square" lIns="0" tIns="0" rIns="0" bIns="0" rtlCol="0"/>
          <a:lstStyle/>
          <a:p>
            <a:endParaRPr/>
          </a:p>
        </p:txBody>
      </p:sp>
      <p:pic>
        <p:nvPicPr>
          <p:cNvPr id="50" name="object 73">
            <a:extLst>
              <a:ext uri="{FF2B5EF4-FFF2-40B4-BE49-F238E27FC236}">
                <a16:creationId xmlns:a16="http://schemas.microsoft.com/office/drawing/2014/main" id="{CC263D80-5083-014A-0DFC-9C30D86BD89E}"/>
              </a:ext>
            </a:extLst>
          </p:cNvPr>
          <p:cNvPicPr/>
          <p:nvPr/>
        </p:nvPicPr>
        <p:blipFill>
          <a:blip r:embed="rId4" cstate="print"/>
          <a:stretch>
            <a:fillRect/>
          </a:stretch>
        </p:blipFill>
        <p:spPr>
          <a:xfrm>
            <a:off x="1724619" y="4625185"/>
            <a:ext cx="1419409" cy="1667771"/>
          </a:xfrm>
          <a:prstGeom prst="rect">
            <a:avLst/>
          </a:prstGeom>
        </p:spPr>
      </p:pic>
      <p:sp>
        <p:nvSpPr>
          <p:cNvPr id="55" name="object 66">
            <a:extLst>
              <a:ext uri="{FF2B5EF4-FFF2-40B4-BE49-F238E27FC236}">
                <a16:creationId xmlns:a16="http://schemas.microsoft.com/office/drawing/2014/main" id="{B6F2D679-C1A2-CFDB-D55F-1459205D0215}"/>
              </a:ext>
            </a:extLst>
          </p:cNvPr>
          <p:cNvSpPr txBox="1"/>
          <p:nvPr/>
        </p:nvSpPr>
        <p:spPr>
          <a:xfrm>
            <a:off x="13396042" y="3587429"/>
            <a:ext cx="3826393" cy="3954929"/>
          </a:xfrm>
          <a:prstGeom prst="rect">
            <a:avLst/>
          </a:prstGeom>
          <a:ln w="8300">
            <a:noFill/>
          </a:ln>
        </p:spPr>
        <p:txBody>
          <a:bodyPr vert="horz" wrap="square" lIns="0" tIns="19685" rIns="0" bIns="0" rtlCol="0">
            <a:spAutoFit/>
          </a:bodyPr>
          <a:lstStyle/>
          <a:p>
            <a:pPr marL="69850" marR="42545" algn="just">
              <a:lnSpc>
                <a:spcPct val="114999"/>
              </a:lnSpc>
              <a:spcBef>
                <a:spcPts val="155"/>
              </a:spcBef>
            </a:pPr>
            <a:r>
              <a:rPr lang="fr-FR" sz="2800" b="1" spc="85" dirty="0">
                <a:latin typeface="Calibri"/>
                <a:cs typeface="Calibri"/>
              </a:rPr>
              <a:t>Site web copié à l’identique demandant des informations confidentielles et un paiement de 30 euros pour récupérer les codes de la carte bancaire.</a:t>
            </a:r>
            <a:endParaRPr sz="2800" dirty="0">
              <a:latin typeface="Calibri"/>
              <a:cs typeface="Calibri"/>
            </a:endParaRPr>
          </a:p>
        </p:txBody>
      </p:sp>
      <p:sp>
        <p:nvSpPr>
          <p:cNvPr id="61" name="object 22">
            <a:extLst>
              <a:ext uri="{FF2B5EF4-FFF2-40B4-BE49-F238E27FC236}">
                <a16:creationId xmlns:a16="http://schemas.microsoft.com/office/drawing/2014/main" id="{82BE5DD3-63FD-3B7C-12BC-E284FB165775}"/>
              </a:ext>
            </a:extLst>
          </p:cNvPr>
          <p:cNvSpPr/>
          <p:nvPr/>
        </p:nvSpPr>
        <p:spPr>
          <a:xfrm>
            <a:off x="2438400" y="2573993"/>
            <a:ext cx="751875" cy="725417"/>
          </a:xfrm>
          <a:custGeom>
            <a:avLst/>
            <a:gdLst/>
            <a:ahLst/>
            <a:cxnLst/>
            <a:rect l="l" t="t" r="r" b="b"/>
            <a:pathLst>
              <a:path w="372110" h="366395">
                <a:moveTo>
                  <a:pt x="185979" y="366255"/>
                </a:moveTo>
                <a:lnTo>
                  <a:pt x="140778" y="360765"/>
                </a:lnTo>
                <a:lnTo>
                  <a:pt x="98308" y="344633"/>
                </a:lnTo>
                <a:lnTo>
                  <a:pt x="61090" y="318824"/>
                </a:lnTo>
                <a:lnTo>
                  <a:pt x="31343" y="284867"/>
                </a:lnTo>
                <a:lnTo>
                  <a:pt x="10866" y="244811"/>
                </a:lnTo>
                <a:lnTo>
                  <a:pt x="893" y="201077"/>
                </a:lnTo>
                <a:lnTo>
                  <a:pt x="0" y="183127"/>
                </a:lnTo>
                <a:lnTo>
                  <a:pt x="223" y="174131"/>
                </a:lnTo>
                <a:lnTo>
                  <a:pt x="8006" y="129967"/>
                </a:lnTo>
                <a:lnTo>
                  <a:pt x="26452" y="88989"/>
                </a:lnTo>
                <a:lnTo>
                  <a:pt x="54472" y="53636"/>
                </a:lnTo>
                <a:lnTo>
                  <a:pt x="90375" y="26047"/>
                </a:lnTo>
                <a:lnTo>
                  <a:pt x="131991" y="7883"/>
                </a:lnTo>
                <a:lnTo>
                  <a:pt x="176842" y="219"/>
                </a:lnTo>
                <a:lnTo>
                  <a:pt x="185979" y="0"/>
                </a:lnTo>
                <a:lnTo>
                  <a:pt x="195115" y="219"/>
                </a:lnTo>
                <a:lnTo>
                  <a:pt x="239966" y="7883"/>
                </a:lnTo>
                <a:lnTo>
                  <a:pt x="281582" y="26047"/>
                </a:lnTo>
                <a:lnTo>
                  <a:pt x="317486" y="53636"/>
                </a:lnTo>
                <a:lnTo>
                  <a:pt x="345505" y="88989"/>
                </a:lnTo>
                <a:lnTo>
                  <a:pt x="363952" y="129967"/>
                </a:lnTo>
                <a:lnTo>
                  <a:pt x="371735" y="174131"/>
                </a:lnTo>
                <a:lnTo>
                  <a:pt x="371958" y="183127"/>
                </a:lnTo>
                <a:lnTo>
                  <a:pt x="371735" y="192124"/>
                </a:lnTo>
                <a:lnTo>
                  <a:pt x="363952" y="236287"/>
                </a:lnTo>
                <a:lnTo>
                  <a:pt x="345505" y="277265"/>
                </a:lnTo>
                <a:lnTo>
                  <a:pt x="317486" y="312618"/>
                </a:lnTo>
                <a:lnTo>
                  <a:pt x="281582" y="340208"/>
                </a:lnTo>
                <a:lnTo>
                  <a:pt x="239966" y="358372"/>
                </a:lnTo>
                <a:lnTo>
                  <a:pt x="195115" y="366035"/>
                </a:lnTo>
                <a:lnTo>
                  <a:pt x="185979" y="366255"/>
                </a:lnTo>
                <a:close/>
              </a:path>
            </a:pathLst>
          </a:custGeom>
          <a:solidFill>
            <a:srgbClr val="0C6980"/>
          </a:solidFill>
        </p:spPr>
        <p:txBody>
          <a:bodyPr wrap="square" lIns="0" tIns="0" rIns="0" bIns="0" rtlCol="0"/>
          <a:lstStyle/>
          <a:p>
            <a:pPr algn="ctr"/>
            <a:endParaRPr sz="2000" b="1" dirty="0">
              <a:solidFill>
                <a:schemeClr val="bg1"/>
              </a:solidFill>
            </a:endParaRPr>
          </a:p>
        </p:txBody>
      </p:sp>
      <p:sp>
        <p:nvSpPr>
          <p:cNvPr id="5" name="object 66">
            <a:extLst>
              <a:ext uri="{FF2B5EF4-FFF2-40B4-BE49-F238E27FC236}">
                <a16:creationId xmlns:a16="http://schemas.microsoft.com/office/drawing/2014/main" id="{BD09646E-9C8D-F7CD-D717-9F0405819DDA}"/>
              </a:ext>
            </a:extLst>
          </p:cNvPr>
          <p:cNvSpPr txBox="1"/>
          <p:nvPr/>
        </p:nvSpPr>
        <p:spPr>
          <a:xfrm>
            <a:off x="2658802" y="2628900"/>
            <a:ext cx="312998" cy="552972"/>
          </a:xfrm>
          <a:prstGeom prst="rect">
            <a:avLst/>
          </a:prstGeom>
          <a:ln w="8300">
            <a:noFill/>
          </a:ln>
        </p:spPr>
        <p:txBody>
          <a:bodyPr vert="horz" wrap="square" lIns="0" tIns="19685" rIns="0" bIns="0" rtlCol="0">
            <a:spAutoFit/>
          </a:bodyPr>
          <a:lstStyle/>
          <a:p>
            <a:pPr marL="69850" marR="42545" algn="just">
              <a:lnSpc>
                <a:spcPct val="114999"/>
              </a:lnSpc>
              <a:spcBef>
                <a:spcPts val="155"/>
              </a:spcBef>
            </a:pPr>
            <a:r>
              <a:rPr lang="fr-FR" sz="3200" b="1" dirty="0">
                <a:solidFill>
                  <a:schemeClr val="bg1"/>
                </a:solidFill>
                <a:latin typeface="Calibri"/>
                <a:cs typeface="Calibri"/>
              </a:rPr>
              <a:t>3</a:t>
            </a:r>
            <a:endParaRPr sz="3200" b="1" dirty="0">
              <a:solidFill>
                <a:schemeClr val="bg1"/>
              </a:solidFill>
              <a:latin typeface="Calibri"/>
              <a:cs typeface="Calibri"/>
            </a:endParaRPr>
          </a:p>
        </p:txBody>
      </p:sp>
    </p:spTree>
    <p:extLst>
      <p:ext uri="{BB962C8B-B14F-4D97-AF65-F5344CB8AC3E}">
        <p14:creationId xmlns:p14="http://schemas.microsoft.com/office/powerpoint/2010/main" val="748499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6"/>
            <a:ext cx="9677400" cy="78904"/>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520178" y="633673"/>
            <a:ext cx="16091421" cy="805542"/>
          </a:xfrm>
          <a:prstGeom prst="rect">
            <a:avLst/>
          </a:prstGeom>
        </p:spPr>
        <p:txBody>
          <a:bodyPr wrap="square" lIns="0" tIns="0" rIns="0" bIns="0" rtlCol="0" anchor="t">
            <a:spAutoFit/>
          </a:bodyPr>
          <a:lstStyle/>
          <a:p>
            <a:pPr>
              <a:lnSpc>
                <a:spcPts val="7039"/>
              </a:lnSpc>
            </a:pPr>
            <a:r>
              <a:rPr lang="en-US" sz="5400" spc="-63" dirty="0">
                <a:solidFill>
                  <a:srgbClr val="03313D"/>
                </a:solidFill>
                <a:latin typeface="Kollektif Bold"/>
              </a:rPr>
              <a:t>Ne jamais </a:t>
            </a:r>
            <a:r>
              <a:rPr lang="en-US" sz="5400" spc="-63" dirty="0" err="1">
                <a:solidFill>
                  <a:srgbClr val="03313D"/>
                </a:solidFill>
                <a:latin typeface="Kollektif Bold"/>
              </a:rPr>
              <a:t>cliquer</a:t>
            </a:r>
            <a:r>
              <a:rPr lang="en-US" sz="5400" spc="-63" dirty="0">
                <a:solidFill>
                  <a:srgbClr val="03313D"/>
                </a:solidFill>
                <a:latin typeface="Kollektif Bold"/>
              </a:rPr>
              <a:t> sur les liens</a:t>
            </a:r>
          </a:p>
        </p:txBody>
      </p:sp>
      <p:pic>
        <p:nvPicPr>
          <p:cNvPr id="5" name="Image 4">
            <a:extLst>
              <a:ext uri="{FF2B5EF4-FFF2-40B4-BE49-F238E27FC236}">
                <a16:creationId xmlns:a16="http://schemas.microsoft.com/office/drawing/2014/main" id="{34594BCA-309E-CFCC-24AC-114E1EBA3183}"/>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1806615" y="3475727"/>
            <a:ext cx="1912259" cy="1688228"/>
          </a:xfrm>
          <a:prstGeom prst="rect">
            <a:avLst/>
          </a:prstGeom>
        </p:spPr>
      </p:pic>
      <p:graphicFrame>
        <p:nvGraphicFramePr>
          <p:cNvPr id="12" name="Diagramme 11">
            <a:extLst>
              <a:ext uri="{FF2B5EF4-FFF2-40B4-BE49-F238E27FC236}">
                <a16:creationId xmlns:a16="http://schemas.microsoft.com/office/drawing/2014/main" id="{0237FB77-59AD-811A-7462-B5D3683E45E0}"/>
              </a:ext>
            </a:extLst>
          </p:cNvPr>
          <p:cNvGraphicFramePr/>
          <p:nvPr>
            <p:extLst>
              <p:ext uri="{D42A27DB-BD31-4B8C-83A1-F6EECF244321}">
                <p14:modId xmlns:p14="http://schemas.microsoft.com/office/powerpoint/2010/main" val="982214640"/>
              </p:ext>
            </p:extLst>
          </p:nvPr>
        </p:nvGraphicFramePr>
        <p:xfrm>
          <a:off x="5334000" y="1928519"/>
          <a:ext cx="11743595" cy="7329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ZoneTexte 12">
            <a:extLst>
              <a:ext uri="{FF2B5EF4-FFF2-40B4-BE49-F238E27FC236}">
                <a16:creationId xmlns:a16="http://schemas.microsoft.com/office/drawing/2014/main" id="{212C4B5A-AB44-8F27-40DF-E263E835573B}"/>
              </a:ext>
            </a:extLst>
          </p:cNvPr>
          <p:cNvSpPr txBox="1"/>
          <p:nvPr/>
        </p:nvSpPr>
        <p:spPr>
          <a:xfrm>
            <a:off x="688480" y="5362577"/>
            <a:ext cx="4148527" cy="461665"/>
          </a:xfrm>
          <a:prstGeom prst="rect">
            <a:avLst/>
          </a:prstGeom>
          <a:noFill/>
        </p:spPr>
        <p:txBody>
          <a:bodyPr wrap="square">
            <a:spAutoFit/>
          </a:bodyPr>
          <a:lstStyle/>
          <a:p>
            <a:pPr marL="102870">
              <a:lnSpc>
                <a:spcPct val="100000"/>
              </a:lnSpc>
              <a:spcBef>
                <a:spcPts val="490"/>
              </a:spcBef>
            </a:pPr>
            <a:r>
              <a:rPr lang="fr-FR" sz="2400" b="1" spc="95" dirty="0">
                <a:solidFill>
                  <a:srgbClr val="F87801"/>
                </a:solidFill>
                <a:latin typeface="Calibri"/>
                <a:cs typeface="Calibri"/>
              </a:rPr>
              <a:t>On pourrait vous soutirer.. </a:t>
            </a:r>
            <a:endParaRPr lang="fr-FR" sz="2400" dirty="0">
              <a:solidFill>
                <a:srgbClr val="F87801"/>
              </a:solidFill>
              <a:latin typeface="Calibri"/>
              <a:cs typeface="Calibri"/>
            </a:endParaRPr>
          </a:p>
        </p:txBody>
      </p:sp>
    </p:spTree>
    <p:extLst>
      <p:ext uri="{BB962C8B-B14F-4D97-AF65-F5344CB8AC3E}">
        <p14:creationId xmlns:p14="http://schemas.microsoft.com/office/powerpoint/2010/main" val="4195501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5"/>
            <a:ext cx="14630400" cy="111605"/>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520178" y="633673"/>
            <a:ext cx="17767822" cy="805542"/>
          </a:xfrm>
          <a:prstGeom prst="rect">
            <a:avLst/>
          </a:prstGeom>
        </p:spPr>
        <p:txBody>
          <a:bodyPr wrap="square" lIns="0" tIns="0" rIns="0" bIns="0" rtlCol="0" anchor="t">
            <a:spAutoFit/>
          </a:bodyPr>
          <a:lstStyle/>
          <a:p>
            <a:pPr>
              <a:lnSpc>
                <a:spcPts val="7039"/>
              </a:lnSpc>
            </a:pPr>
            <a:r>
              <a:rPr lang="en-US" sz="5400" spc="-63" dirty="0">
                <a:solidFill>
                  <a:srgbClr val="03313D"/>
                </a:solidFill>
                <a:latin typeface="Kollektif Bold"/>
              </a:rPr>
              <a:t>Mise </a:t>
            </a:r>
            <a:r>
              <a:rPr lang="en-US" sz="5400" spc="-63" dirty="0" err="1">
                <a:solidFill>
                  <a:srgbClr val="03313D"/>
                </a:solidFill>
                <a:latin typeface="Kollektif Bold"/>
              </a:rPr>
              <a:t>en</a:t>
            </a:r>
            <a:r>
              <a:rPr lang="en-US" sz="5400" spc="-63" dirty="0">
                <a:solidFill>
                  <a:srgbClr val="03313D"/>
                </a:solidFill>
                <a:latin typeface="Kollektif Bold"/>
              </a:rPr>
              <a:t> situation : </a:t>
            </a:r>
            <a:r>
              <a:rPr lang="en-US" sz="5400" spc="-63" dirty="0" err="1">
                <a:solidFill>
                  <a:srgbClr val="03313D"/>
                </a:solidFill>
                <a:latin typeface="Kollektif Bold"/>
              </a:rPr>
              <a:t>signalement</a:t>
            </a:r>
            <a:r>
              <a:rPr lang="en-US" sz="5400" spc="-63" dirty="0">
                <a:solidFill>
                  <a:srgbClr val="03313D"/>
                </a:solidFill>
                <a:latin typeface="Kollektif Bold"/>
              </a:rPr>
              <a:t> d’un faux site </a:t>
            </a:r>
          </a:p>
        </p:txBody>
      </p:sp>
      <p:sp>
        <p:nvSpPr>
          <p:cNvPr id="10" name="ZoneTexte 9">
            <a:extLst>
              <a:ext uri="{FF2B5EF4-FFF2-40B4-BE49-F238E27FC236}">
                <a16:creationId xmlns:a16="http://schemas.microsoft.com/office/drawing/2014/main" id="{A6475E9B-B703-8941-46C5-DEDD90C8DF81}"/>
              </a:ext>
            </a:extLst>
          </p:cNvPr>
          <p:cNvSpPr txBox="1"/>
          <p:nvPr/>
        </p:nvSpPr>
        <p:spPr>
          <a:xfrm>
            <a:off x="1676400" y="2040296"/>
            <a:ext cx="14478000" cy="7048083"/>
          </a:xfrm>
          <a:prstGeom prst="rect">
            <a:avLst/>
          </a:prstGeom>
          <a:noFill/>
          <a:ln>
            <a:noFill/>
          </a:ln>
        </p:spPr>
        <p:txBody>
          <a:bodyPr wrap="square" rtlCol="0">
            <a:spAutoFit/>
          </a:bodyPr>
          <a:lstStyle/>
          <a:p>
            <a:r>
              <a:rPr lang="fr-FR" sz="3200" b="1" dirty="0">
                <a:ln w="0"/>
                <a:solidFill>
                  <a:srgbClr val="F87801"/>
                </a:solidFill>
                <a:effectLst>
                  <a:outerShdw blurRad="38100" dist="19050" dir="2700000" algn="tl" rotWithShape="0">
                    <a:schemeClr val="dk1">
                      <a:alpha val="40000"/>
                    </a:schemeClr>
                  </a:outerShdw>
                </a:effectLst>
                <a:latin typeface="Leelawadee" panose="020B0502040204020203" pitchFamily="34" charset="-34"/>
                <a:cs typeface="Leelawadee" panose="020B0502040204020203" pitchFamily="34" charset="-34"/>
              </a:rPr>
              <a:t>A vous de jouer !!  </a:t>
            </a:r>
            <a:r>
              <a:rPr lang="fr-FR" sz="2400" dirty="0">
                <a:solidFill>
                  <a:schemeClr val="tx2">
                    <a:lumMod val="50000"/>
                  </a:schemeClr>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(disponible sur ordinateur, tablette ou smartphone)  </a:t>
            </a:r>
            <a:endParaRPr lang="fr-FR" sz="2800" dirty="0">
              <a:solidFill>
                <a:schemeClr val="tx2">
                  <a:lumMod val="50000"/>
                </a:schemeClr>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endParaRPr>
          </a:p>
          <a:p>
            <a:endParaRPr lang="fr-FR" sz="2800" dirty="0">
              <a:latin typeface="Leelawadee" panose="020B0502040204020203" pitchFamily="34" charset="-34"/>
              <a:cs typeface="Leelawadee" panose="020B0502040204020203" pitchFamily="34" charset="-34"/>
            </a:endParaRPr>
          </a:p>
          <a:p>
            <a:pPr marL="457200" indent="-457200">
              <a:buFont typeface="Arial" panose="020B0604020202020204" pitchFamily="34" charset="0"/>
              <a:buChar char="•"/>
            </a:pPr>
            <a:r>
              <a:rPr lang="fr-FR" sz="2800" dirty="0">
                <a:latin typeface="Leelawadee" panose="020B0502040204020203" pitchFamily="34" charset="-34"/>
                <a:cs typeface="Leelawadee" panose="020B0502040204020203" pitchFamily="34" charset="-34"/>
              </a:rPr>
              <a:t>Rendez vous sur le site internet : </a:t>
            </a:r>
            <a:r>
              <a:rPr lang="fr-FR" sz="2800" dirty="0">
                <a:latin typeface="Leelawadee" panose="020B0502040204020203" pitchFamily="34" charset="-34"/>
                <a:cs typeface="Leelawadee" panose="020B0502040204020203" pitchFamily="34" charset="-34"/>
                <a:hlinkClick r:id="rId3"/>
              </a:rPr>
              <a:t>https://www.internet-signalement.gouv.fr/PharosS1/</a:t>
            </a:r>
            <a:endParaRPr lang="fr-FR" sz="2800" dirty="0">
              <a:latin typeface="Leelawadee" panose="020B0502040204020203" pitchFamily="34" charset="-34"/>
              <a:cs typeface="Leelawadee" panose="020B0502040204020203" pitchFamily="34" charset="-34"/>
            </a:endParaRPr>
          </a:p>
          <a:p>
            <a:endParaRPr lang="fr-FR" sz="2800" dirty="0">
              <a:latin typeface="Leelawadee" panose="020B0502040204020203" pitchFamily="34" charset="-34"/>
              <a:cs typeface="Leelawadee" panose="020B0502040204020203" pitchFamily="34" charset="-34"/>
            </a:endParaRPr>
          </a:p>
          <a:p>
            <a:pPr marL="457200" indent="-457200">
              <a:buFont typeface="Arial" panose="020B0604020202020204" pitchFamily="34" charset="0"/>
              <a:buChar char="•"/>
            </a:pPr>
            <a:r>
              <a:rPr lang="fr-FR" sz="2800" dirty="0">
                <a:latin typeface="Leelawadee" panose="020B0502040204020203" pitchFamily="34" charset="-34"/>
                <a:cs typeface="Leelawadee" panose="020B0502040204020203" pitchFamily="34" charset="-34"/>
              </a:rPr>
              <a:t>Cliquez sur « </a:t>
            </a:r>
            <a:r>
              <a:rPr lang="fr-FR" sz="2800" b="1" dirty="0">
                <a:latin typeface="Leelawadee" panose="020B0502040204020203" pitchFamily="34" charset="-34"/>
                <a:cs typeface="Leelawadee" panose="020B0502040204020203" pitchFamily="34" charset="-34"/>
              </a:rPr>
              <a:t>signaler un contenu </a:t>
            </a:r>
            <a:r>
              <a:rPr lang="fr-FR" sz="2800" dirty="0">
                <a:latin typeface="Leelawadee" panose="020B0502040204020203" pitchFamily="34" charset="-34"/>
                <a:cs typeface="Leelawadee" panose="020B0502040204020203" pitchFamily="34" charset="-34"/>
              </a:rPr>
              <a:t>» </a:t>
            </a:r>
          </a:p>
          <a:p>
            <a:endParaRPr lang="fr-FR" sz="2800" dirty="0">
              <a:latin typeface="Leelawadee" panose="020B0502040204020203" pitchFamily="34" charset="-34"/>
              <a:cs typeface="Leelawadee" panose="020B0502040204020203" pitchFamily="34" charset="-34"/>
            </a:endParaRPr>
          </a:p>
          <a:p>
            <a:pPr marL="457200" indent="-457200">
              <a:buFont typeface="Arial" panose="020B0604020202020204" pitchFamily="34" charset="0"/>
              <a:buChar char="•"/>
            </a:pPr>
            <a:r>
              <a:rPr lang="fr-FR" sz="2800" dirty="0">
                <a:latin typeface="Leelawadee" panose="020B0502040204020203" pitchFamily="34" charset="-34"/>
                <a:cs typeface="Leelawadee" panose="020B0502040204020203" pitchFamily="34" charset="-34"/>
              </a:rPr>
              <a:t>Sélectionner la partie « </a:t>
            </a:r>
            <a:r>
              <a:rPr lang="fr-FR" sz="2800" b="1" dirty="0">
                <a:latin typeface="Leelawadee" panose="020B0502040204020203" pitchFamily="34" charset="-34"/>
                <a:cs typeface="Leelawadee" panose="020B0502040204020203" pitchFamily="34" charset="-34"/>
              </a:rPr>
              <a:t>escroquerie</a:t>
            </a:r>
            <a:r>
              <a:rPr lang="fr-FR" sz="2800" dirty="0">
                <a:latin typeface="Leelawadee" panose="020B0502040204020203" pitchFamily="34" charset="-34"/>
                <a:cs typeface="Leelawadee" panose="020B0502040204020203" pitchFamily="34" charset="-34"/>
              </a:rPr>
              <a:t> » </a:t>
            </a:r>
          </a:p>
          <a:p>
            <a:pPr marL="457200" indent="-457200">
              <a:buFont typeface="Arial" panose="020B0604020202020204" pitchFamily="34" charset="0"/>
              <a:buChar char="•"/>
            </a:pPr>
            <a:endParaRPr lang="fr-FR" sz="2800" dirty="0">
              <a:latin typeface="Leelawadee" panose="020B0502040204020203" pitchFamily="34" charset="-34"/>
              <a:cs typeface="Leelawadee" panose="020B0502040204020203" pitchFamily="34" charset="-34"/>
            </a:endParaRPr>
          </a:p>
          <a:p>
            <a:pPr marL="457200" indent="-457200">
              <a:buFont typeface="Arial" panose="020B0604020202020204" pitchFamily="34" charset="0"/>
              <a:buChar char="•"/>
            </a:pPr>
            <a:r>
              <a:rPr lang="fr-FR" sz="2800" dirty="0">
                <a:latin typeface="Leelawadee" panose="020B0502040204020203" pitchFamily="34" charset="-34"/>
                <a:cs typeface="Leelawadee" panose="020B0502040204020203" pitchFamily="34" charset="-34"/>
              </a:rPr>
              <a:t>Cliquez sur « </a:t>
            </a:r>
            <a:r>
              <a:rPr lang="fr-FR" sz="2800" b="1" dirty="0">
                <a:latin typeface="Leelawadee" panose="020B0502040204020203" pitchFamily="34" charset="-34"/>
                <a:cs typeface="Leelawadee" panose="020B0502040204020203" pitchFamily="34" charset="-34"/>
              </a:rPr>
              <a:t>autre</a:t>
            </a:r>
            <a:r>
              <a:rPr lang="fr-FR" sz="2800" dirty="0">
                <a:latin typeface="Leelawadee" panose="020B0502040204020203" pitchFamily="34" charset="-34"/>
                <a:cs typeface="Leelawadee" panose="020B0502040204020203" pitchFamily="34" charset="-34"/>
              </a:rPr>
              <a:t> » puis mettre la raison du signalement avec toutes les informations demandées en énonçant la partie « </a:t>
            </a:r>
            <a:r>
              <a:rPr lang="fr-FR" sz="2800" b="1" dirty="0">
                <a:latin typeface="Leelawadee" panose="020B0502040204020203" pitchFamily="34" charset="-34"/>
                <a:cs typeface="Leelawadee" panose="020B0502040204020203" pitchFamily="34" charset="-34"/>
              </a:rPr>
              <a:t>sur un site web </a:t>
            </a:r>
            <a:r>
              <a:rPr lang="fr-FR" sz="2800" dirty="0">
                <a:latin typeface="Leelawadee" panose="020B0502040204020203" pitchFamily="34" charset="-34"/>
                <a:cs typeface="Leelawadee" panose="020B0502040204020203" pitchFamily="34" charset="-34"/>
              </a:rPr>
              <a:t>» </a:t>
            </a:r>
          </a:p>
          <a:p>
            <a:pPr marL="457200" indent="-457200">
              <a:buFont typeface="Arial" panose="020B0604020202020204" pitchFamily="34" charset="0"/>
              <a:buChar char="•"/>
            </a:pPr>
            <a:endParaRPr lang="fr-FR" sz="2800" dirty="0">
              <a:latin typeface="Leelawadee" panose="020B0502040204020203" pitchFamily="34" charset="-34"/>
              <a:cs typeface="Leelawadee" panose="020B0502040204020203" pitchFamily="34" charset="-34"/>
            </a:endParaRPr>
          </a:p>
          <a:p>
            <a:pPr marL="457200" indent="-457200">
              <a:buFont typeface="Arial" panose="020B0604020202020204" pitchFamily="34" charset="0"/>
              <a:buChar char="•"/>
            </a:pPr>
            <a:r>
              <a:rPr lang="fr-FR" sz="2800" dirty="0">
                <a:latin typeface="Leelawadee" panose="020B0502040204020203" pitchFamily="34" charset="-34"/>
                <a:cs typeface="Leelawadee" panose="020B0502040204020203" pitchFamily="34" charset="-34"/>
              </a:rPr>
              <a:t>Vous pouvez copier </a:t>
            </a:r>
            <a:r>
              <a:rPr lang="fr-FR" sz="2800" b="1" dirty="0">
                <a:latin typeface="Leelawadee" panose="020B0502040204020203" pitchFamily="34" charset="-34"/>
                <a:cs typeface="Leelawadee" panose="020B0502040204020203" pitchFamily="34" charset="-34"/>
              </a:rPr>
              <a:t>l’adresse du site </a:t>
            </a:r>
          </a:p>
          <a:p>
            <a:pPr marL="457200" indent="-457200">
              <a:buFont typeface="Arial" panose="020B0604020202020204" pitchFamily="34" charset="0"/>
              <a:buChar char="•"/>
            </a:pPr>
            <a:endParaRPr lang="fr-FR" sz="2800" dirty="0">
              <a:latin typeface="Leelawadee" panose="020B0502040204020203" pitchFamily="34" charset="-34"/>
              <a:cs typeface="Leelawadee" panose="020B0502040204020203" pitchFamily="34" charset="-34"/>
            </a:endParaRPr>
          </a:p>
          <a:p>
            <a:pPr marL="457200" indent="-457200">
              <a:buFont typeface="Arial" panose="020B0604020202020204" pitchFamily="34" charset="0"/>
              <a:buChar char="•"/>
            </a:pPr>
            <a:r>
              <a:rPr lang="fr-FR" sz="2800" dirty="0">
                <a:latin typeface="Leelawadee" panose="020B0502040204020203" pitchFamily="34" charset="-34"/>
                <a:cs typeface="Leelawadee" panose="020B0502040204020203" pitchFamily="34" charset="-34"/>
              </a:rPr>
              <a:t>Vous avez le choix de rentrer vos informations pour être recontacté en cas de besoin</a:t>
            </a:r>
          </a:p>
          <a:p>
            <a:pPr marL="457200" indent="-457200">
              <a:buFont typeface="Arial" panose="020B0604020202020204" pitchFamily="34" charset="0"/>
              <a:buChar char="•"/>
            </a:pPr>
            <a:endParaRPr lang="fr-FR" sz="2800" dirty="0">
              <a:latin typeface="Leelawadee" panose="020B0502040204020203" pitchFamily="34" charset="-34"/>
              <a:cs typeface="Leelawadee" panose="020B0502040204020203" pitchFamily="34" charset="-34"/>
            </a:endParaRPr>
          </a:p>
          <a:p>
            <a:pPr marL="457200" indent="-457200">
              <a:buFont typeface="Arial" panose="020B0604020202020204" pitchFamily="34" charset="0"/>
              <a:buChar char="•"/>
            </a:pPr>
            <a:r>
              <a:rPr lang="fr-FR" sz="2800" dirty="0">
                <a:latin typeface="Leelawadee" panose="020B0502040204020203" pitchFamily="34" charset="-34"/>
                <a:cs typeface="Leelawadee" panose="020B0502040204020203" pitchFamily="34" charset="-34"/>
              </a:rPr>
              <a:t>Vous recevez un accusé de réception de votre signalement </a:t>
            </a:r>
          </a:p>
        </p:txBody>
      </p:sp>
    </p:spTree>
    <p:extLst>
      <p:ext uri="{BB962C8B-B14F-4D97-AF65-F5344CB8AC3E}">
        <p14:creationId xmlns:p14="http://schemas.microsoft.com/office/powerpoint/2010/main" val="3359368737"/>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0" y="1628863"/>
            <a:ext cx="12192000" cy="117038"/>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520178" y="633673"/>
            <a:ext cx="15634221" cy="897682"/>
          </a:xfrm>
          <a:prstGeom prst="rect">
            <a:avLst/>
          </a:prstGeom>
        </p:spPr>
        <p:txBody>
          <a:bodyPr wrap="square" lIns="0" tIns="0" rIns="0" bIns="0" rtlCol="0" anchor="t">
            <a:spAutoFit/>
          </a:bodyPr>
          <a:lstStyle/>
          <a:p>
            <a:pPr>
              <a:lnSpc>
                <a:spcPts val="7039"/>
              </a:lnSpc>
            </a:pPr>
            <a:r>
              <a:rPr lang="en-US" sz="6399" spc="-63" dirty="0" err="1">
                <a:solidFill>
                  <a:srgbClr val="03313D"/>
                </a:solidFill>
                <a:latin typeface="Kollektif Bold"/>
              </a:rPr>
              <a:t>Caractéristiques</a:t>
            </a:r>
            <a:r>
              <a:rPr lang="en-US" sz="6399" spc="-63" dirty="0">
                <a:solidFill>
                  <a:srgbClr val="03313D"/>
                </a:solidFill>
                <a:latin typeface="Kollektif Bold"/>
              </a:rPr>
              <a:t> d’un faux mail</a:t>
            </a:r>
          </a:p>
        </p:txBody>
      </p:sp>
      <p:sp>
        <p:nvSpPr>
          <p:cNvPr id="10" name="ZoneTexte 9">
            <a:extLst>
              <a:ext uri="{FF2B5EF4-FFF2-40B4-BE49-F238E27FC236}">
                <a16:creationId xmlns:a16="http://schemas.microsoft.com/office/drawing/2014/main" id="{A6475E9B-B703-8941-46C5-DEDD90C8DF81}"/>
              </a:ext>
            </a:extLst>
          </p:cNvPr>
          <p:cNvSpPr txBox="1"/>
          <p:nvPr/>
        </p:nvSpPr>
        <p:spPr>
          <a:xfrm>
            <a:off x="2002159" y="2346066"/>
            <a:ext cx="5895481" cy="4524315"/>
          </a:xfrm>
          <a:prstGeom prst="rect">
            <a:avLst/>
          </a:prstGeom>
          <a:noFill/>
        </p:spPr>
        <p:txBody>
          <a:bodyPr wrap="square" rtlCol="0">
            <a:spAutoFit/>
          </a:bodyPr>
          <a:lstStyle/>
          <a:p>
            <a:r>
              <a:rPr lang="fr-FR" sz="3200" b="1" dirty="0">
                <a:latin typeface="Leelawadee" panose="020B0502040204020203" pitchFamily="34" charset="-34"/>
                <a:cs typeface="Leelawadee" panose="020B0502040204020203" pitchFamily="34" charset="-34"/>
              </a:rPr>
              <a:t>Adresse douteuse : </a:t>
            </a:r>
            <a:r>
              <a:rPr lang="fr-FR" sz="3200" dirty="0">
                <a:latin typeface="Leelawadee" panose="020B0502040204020203" pitchFamily="34" charset="-34"/>
                <a:cs typeface="Leelawadee" panose="020B0502040204020203" pitchFamily="34" charset="-34"/>
              </a:rPr>
              <a:t>une entreprise ou un organisme officiel utilise une adresse indiquant un nom de domaine correspondant</a:t>
            </a:r>
          </a:p>
          <a:p>
            <a:endParaRPr lang="fr-FR" sz="3200" dirty="0">
              <a:latin typeface="Leelawadee" panose="020B0502040204020203" pitchFamily="34" charset="-34"/>
              <a:cs typeface="Leelawadee" panose="020B0502040204020203" pitchFamily="34" charset="-34"/>
            </a:endParaRPr>
          </a:p>
          <a:p>
            <a:r>
              <a:rPr lang="fr-FR" sz="3200" dirty="0">
                <a:latin typeface="Leelawadee" panose="020B0502040204020203" pitchFamily="34" charset="-34"/>
                <a:cs typeface="Leelawadee" panose="020B0502040204020203" pitchFamily="34" charset="-34"/>
              </a:rPr>
              <a:t>Exemple de bonnes adresses: </a:t>
            </a:r>
            <a:br>
              <a:rPr lang="fr-FR" sz="3200" dirty="0">
                <a:latin typeface="Leelawadee" panose="020B0502040204020203" pitchFamily="34" charset="-34"/>
                <a:cs typeface="Leelawadee" panose="020B0502040204020203" pitchFamily="34" charset="-34"/>
              </a:rPr>
            </a:br>
            <a:r>
              <a:rPr lang="fr-FR" sz="3200" dirty="0">
                <a:latin typeface="Leelawadee" panose="020B0502040204020203" pitchFamily="34" charset="-34"/>
                <a:cs typeface="Leelawadee" panose="020B0502040204020203" pitchFamily="34" charset="-34"/>
                <a:hlinkClick r:id="rId2"/>
              </a:rPr>
              <a:t>xxxxx@ameli.fr</a:t>
            </a:r>
            <a:br>
              <a:rPr lang="fr-FR" sz="3200" dirty="0">
                <a:latin typeface="Leelawadee" panose="020B0502040204020203" pitchFamily="34" charset="-34"/>
                <a:cs typeface="Leelawadee" panose="020B0502040204020203" pitchFamily="34" charset="-34"/>
              </a:rPr>
            </a:br>
            <a:r>
              <a:rPr lang="fr-FR" sz="3200" dirty="0">
                <a:latin typeface="Leelawadee" panose="020B0502040204020203" pitchFamily="34" charset="-34"/>
                <a:cs typeface="Leelawadee" panose="020B0502040204020203" pitchFamily="34" charset="-34"/>
                <a:hlinkClick r:id="rId3"/>
              </a:rPr>
              <a:t>xxxxx@ameli.gouv.fr</a:t>
            </a:r>
            <a:endParaRPr lang="fr-FR" sz="3200" dirty="0">
              <a:latin typeface="Leelawadee" panose="020B0502040204020203" pitchFamily="34" charset="-34"/>
              <a:cs typeface="Leelawadee" panose="020B0502040204020203" pitchFamily="34" charset="-34"/>
            </a:endParaRPr>
          </a:p>
        </p:txBody>
      </p:sp>
      <p:pic>
        <p:nvPicPr>
          <p:cNvPr id="17" name="Image 16">
            <a:extLst>
              <a:ext uri="{FF2B5EF4-FFF2-40B4-BE49-F238E27FC236}">
                <a16:creationId xmlns:a16="http://schemas.microsoft.com/office/drawing/2014/main" id="{0E9BEA70-269E-F8EF-19FD-D3592720A5DE}"/>
              </a:ext>
            </a:extLst>
          </p:cNvPr>
          <p:cNvPicPr>
            <a:picLocks noChangeAspect="1"/>
          </p:cNvPicPr>
          <p:nvPr/>
        </p:nvPicPr>
        <p:blipFill rotWithShape="1">
          <a:blip r:embed="rId4"/>
          <a:srcRect r="14441"/>
          <a:stretch/>
        </p:blipFill>
        <p:spPr>
          <a:xfrm>
            <a:off x="9520605" y="1926240"/>
            <a:ext cx="7700595" cy="2037825"/>
          </a:xfrm>
          <a:prstGeom prst="rect">
            <a:avLst/>
          </a:prstGeom>
        </p:spPr>
      </p:pic>
      <p:pic>
        <p:nvPicPr>
          <p:cNvPr id="19" name="Image 18">
            <a:extLst>
              <a:ext uri="{FF2B5EF4-FFF2-40B4-BE49-F238E27FC236}">
                <a16:creationId xmlns:a16="http://schemas.microsoft.com/office/drawing/2014/main" id="{F0641E8C-B5A5-C4D9-8336-40ED7A63B8E0}"/>
              </a:ext>
            </a:extLst>
          </p:cNvPr>
          <p:cNvPicPr>
            <a:picLocks noChangeAspect="1"/>
          </p:cNvPicPr>
          <p:nvPr/>
        </p:nvPicPr>
        <p:blipFill>
          <a:blip r:embed="rId5"/>
          <a:stretch>
            <a:fillRect/>
          </a:stretch>
        </p:blipFill>
        <p:spPr>
          <a:xfrm>
            <a:off x="10896600" y="3541748"/>
            <a:ext cx="5556536" cy="4832598"/>
          </a:xfrm>
          <a:prstGeom prst="rect">
            <a:avLst/>
          </a:prstGeom>
        </p:spPr>
      </p:pic>
      <p:sp>
        <p:nvSpPr>
          <p:cNvPr id="20" name="ZoneTexte 19">
            <a:extLst>
              <a:ext uri="{FF2B5EF4-FFF2-40B4-BE49-F238E27FC236}">
                <a16:creationId xmlns:a16="http://schemas.microsoft.com/office/drawing/2014/main" id="{46BFC6F7-ADDF-696F-60E1-F4522A71F0EA}"/>
              </a:ext>
            </a:extLst>
          </p:cNvPr>
          <p:cNvSpPr txBox="1"/>
          <p:nvPr/>
        </p:nvSpPr>
        <p:spPr>
          <a:xfrm>
            <a:off x="2002159" y="7340769"/>
            <a:ext cx="6629401" cy="1200329"/>
          </a:xfrm>
          <a:prstGeom prst="rect">
            <a:avLst/>
          </a:prstGeom>
          <a:solidFill>
            <a:srgbClr val="AFCBD0"/>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2400" dirty="0">
                <a:latin typeface="Leelawadee UI" panose="020B0502040204020203" pitchFamily="34" charset="-34"/>
                <a:cs typeface="Leelawadee UI" panose="020B0502040204020203" pitchFamily="34" charset="-34"/>
              </a:rPr>
              <a:t>Pour un </a:t>
            </a:r>
            <a:r>
              <a:rPr lang="fr-FR" sz="2400" b="1" dirty="0">
                <a:latin typeface="Leelawadee UI" panose="020B0502040204020203" pitchFamily="34" charset="-34"/>
                <a:cs typeface="Leelawadee UI" panose="020B0502040204020203" pitchFamily="34" charset="-34"/>
              </a:rPr>
              <a:t>SMS</a:t>
            </a:r>
            <a:r>
              <a:rPr lang="fr-FR" sz="2400" dirty="0">
                <a:latin typeface="Leelawadee UI" panose="020B0502040204020203" pitchFamily="34" charset="-34"/>
                <a:cs typeface="Leelawadee UI" panose="020B0502040204020203" pitchFamily="34" charset="-34"/>
              </a:rPr>
              <a:t> on peut voir le </a:t>
            </a:r>
            <a:r>
              <a:rPr lang="fr-FR" sz="2400" b="1" dirty="0">
                <a:latin typeface="Leelawadee UI" panose="020B0502040204020203" pitchFamily="34" charset="-34"/>
                <a:cs typeface="Leelawadee UI" panose="020B0502040204020203" pitchFamily="34" charset="-34"/>
              </a:rPr>
              <a:t>numéro</a:t>
            </a:r>
            <a:r>
              <a:rPr lang="fr-FR" sz="2400" dirty="0">
                <a:latin typeface="Leelawadee UI" panose="020B0502040204020203" pitchFamily="34" charset="-34"/>
                <a:cs typeface="Leelawadee UI" panose="020B0502040204020203" pitchFamily="34" charset="-34"/>
              </a:rPr>
              <a:t> qui envoie. Un organisme officiel n’utilise pas un portable (</a:t>
            </a:r>
            <a:r>
              <a:rPr lang="fr-FR" sz="2400" b="1" dirty="0">
                <a:latin typeface="Leelawadee UI" panose="020B0502040204020203" pitchFamily="34" charset="-34"/>
                <a:cs typeface="Leelawadee UI" panose="020B0502040204020203" pitchFamily="34" charset="-34"/>
              </a:rPr>
              <a:t>06 ou 07</a:t>
            </a:r>
            <a:r>
              <a:rPr lang="fr-FR" sz="2400" dirty="0">
                <a:latin typeface="Leelawadee UI" panose="020B0502040204020203" pitchFamily="34" charset="-34"/>
                <a:cs typeface="Leelawadee UI" panose="020B0502040204020203" pitchFamily="34" charset="-34"/>
              </a:rPr>
              <a:t>) pour communiquer</a:t>
            </a:r>
          </a:p>
        </p:txBody>
      </p:sp>
      <p:pic>
        <p:nvPicPr>
          <p:cNvPr id="5" name="Picture 11">
            <a:extLst>
              <a:ext uri="{FF2B5EF4-FFF2-40B4-BE49-F238E27FC236}">
                <a16:creationId xmlns:a16="http://schemas.microsoft.com/office/drawing/2014/main" id="{42D17F85-09D0-A4F7-0F31-FAD68C06EC7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3189" y="2125893"/>
            <a:ext cx="1066800" cy="1066800"/>
          </a:xfrm>
          <a:prstGeom prst="rect">
            <a:avLst/>
          </a:prstGeom>
        </p:spPr>
      </p:pic>
    </p:spTree>
    <p:extLst>
      <p:ext uri="{BB962C8B-B14F-4D97-AF65-F5344CB8AC3E}">
        <p14:creationId xmlns:p14="http://schemas.microsoft.com/office/powerpoint/2010/main" val="505059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6"/>
            <a:ext cx="14554200" cy="147184"/>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96064" y="4885668"/>
            <a:ext cx="1264555" cy="126455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63" y="2662005"/>
            <a:ext cx="1264555" cy="1264555"/>
          </a:xfrm>
          <a:prstGeom prst="rect">
            <a:avLst/>
          </a:prstGeom>
        </p:spPr>
      </p:pic>
      <p:sp>
        <p:nvSpPr>
          <p:cNvPr id="14" name="TextBox 14"/>
          <p:cNvSpPr txBox="1"/>
          <p:nvPr/>
        </p:nvSpPr>
        <p:spPr>
          <a:xfrm>
            <a:off x="336289" y="640332"/>
            <a:ext cx="17615421" cy="897682"/>
          </a:xfrm>
          <a:prstGeom prst="rect">
            <a:avLst/>
          </a:prstGeom>
        </p:spPr>
        <p:txBody>
          <a:bodyPr wrap="square" lIns="0" tIns="0" rIns="0" bIns="0" rtlCol="0" anchor="t">
            <a:spAutoFit/>
          </a:bodyPr>
          <a:lstStyle/>
          <a:p>
            <a:pPr>
              <a:lnSpc>
                <a:spcPts val="7039"/>
              </a:lnSpc>
            </a:pPr>
            <a:r>
              <a:rPr lang="en-US" sz="6399" spc="-63" dirty="0" err="1">
                <a:solidFill>
                  <a:srgbClr val="03313D"/>
                </a:solidFill>
                <a:latin typeface="Kollektif Bold"/>
              </a:rPr>
              <a:t>Caractéristiques</a:t>
            </a:r>
            <a:r>
              <a:rPr lang="en-US" sz="6399" spc="-63" dirty="0">
                <a:solidFill>
                  <a:srgbClr val="03313D"/>
                </a:solidFill>
                <a:latin typeface="Kollektif Bold"/>
              </a:rPr>
              <a:t> d’un faux mail (suite)</a:t>
            </a:r>
          </a:p>
        </p:txBody>
      </p:sp>
      <p:sp>
        <p:nvSpPr>
          <p:cNvPr id="10" name="ZoneTexte 9">
            <a:extLst>
              <a:ext uri="{FF2B5EF4-FFF2-40B4-BE49-F238E27FC236}">
                <a16:creationId xmlns:a16="http://schemas.microsoft.com/office/drawing/2014/main" id="{A6475E9B-B703-8941-46C5-DEDD90C8DF81}"/>
              </a:ext>
            </a:extLst>
          </p:cNvPr>
          <p:cNvSpPr txBox="1"/>
          <p:nvPr/>
        </p:nvSpPr>
        <p:spPr>
          <a:xfrm>
            <a:off x="3581400" y="2263232"/>
            <a:ext cx="12183205" cy="2062103"/>
          </a:xfrm>
          <a:prstGeom prst="rect">
            <a:avLst/>
          </a:prstGeom>
          <a:noFill/>
        </p:spPr>
        <p:txBody>
          <a:bodyPr wrap="square" rtlCol="0">
            <a:spAutoFit/>
          </a:bodyPr>
          <a:lstStyle/>
          <a:p>
            <a:pPr algn="l"/>
            <a:r>
              <a:rPr lang="fr-FR" sz="3200" b="1" i="0" dirty="0">
                <a:solidFill>
                  <a:srgbClr val="333333"/>
                </a:solidFill>
                <a:effectLst/>
                <a:latin typeface="Leelawadee" panose="020B0502040204020203" pitchFamily="34" charset="-34"/>
                <a:cs typeface="Leelawadee" panose="020B0502040204020203" pitchFamily="34" charset="-34"/>
              </a:rPr>
              <a:t>Niveau de langage </a:t>
            </a:r>
            <a:r>
              <a:rPr lang="fr-FR" sz="3200" b="0" i="0" dirty="0">
                <a:solidFill>
                  <a:srgbClr val="71716E"/>
                </a:solidFill>
                <a:effectLst/>
                <a:latin typeface="Leelawadee" panose="020B0502040204020203" pitchFamily="34" charset="-34"/>
                <a:cs typeface="Leelawadee" panose="020B0502040204020203" pitchFamily="34" charset="-34"/>
              </a:rPr>
              <a:t>: </a:t>
            </a:r>
            <a:r>
              <a:rPr lang="fr-FR" sz="3200" dirty="0">
                <a:solidFill>
                  <a:srgbClr val="71716E"/>
                </a:solidFill>
                <a:latin typeface="Leelawadee" panose="020B0502040204020203" pitchFamily="34" charset="-34"/>
                <a:cs typeface="Leelawadee" panose="020B0502040204020203" pitchFamily="34" charset="-34"/>
              </a:rPr>
              <a:t>M</a:t>
            </a:r>
            <a:r>
              <a:rPr lang="fr-FR" sz="3200" b="0" i="0" dirty="0">
                <a:effectLst/>
                <a:latin typeface="Leelawadee" panose="020B0502040204020203" pitchFamily="34" charset="-34"/>
                <a:cs typeface="Leelawadee" panose="020B0502040204020203" pitchFamily="34" charset="-34"/>
              </a:rPr>
              <a:t>ême si cela s’avère de moins en moins vrai, certains courriels malveillants sont mal écrits. Si le message contient des fautes d’orthographe ou des expressions étranges, il ne vient pas d’un organisme crédible (banque, administration…).</a:t>
            </a:r>
          </a:p>
        </p:txBody>
      </p:sp>
      <p:sp>
        <p:nvSpPr>
          <p:cNvPr id="5" name="ZoneTexte 4">
            <a:extLst>
              <a:ext uri="{FF2B5EF4-FFF2-40B4-BE49-F238E27FC236}">
                <a16:creationId xmlns:a16="http://schemas.microsoft.com/office/drawing/2014/main" id="{7ABF5368-A33E-F1EC-B805-3FBDC09BF3ED}"/>
              </a:ext>
            </a:extLst>
          </p:cNvPr>
          <p:cNvSpPr txBox="1"/>
          <p:nvPr/>
        </p:nvSpPr>
        <p:spPr>
          <a:xfrm>
            <a:off x="3581400" y="4664846"/>
            <a:ext cx="12183205" cy="1569660"/>
          </a:xfrm>
          <a:prstGeom prst="rect">
            <a:avLst/>
          </a:prstGeom>
          <a:noFill/>
        </p:spPr>
        <p:txBody>
          <a:bodyPr wrap="square" rtlCol="0">
            <a:spAutoFit/>
          </a:bodyPr>
          <a:lstStyle/>
          <a:p>
            <a:r>
              <a:rPr lang="fr-FR" sz="3200" b="1" dirty="0">
                <a:latin typeface="Leelawadee" panose="020B0502040204020203" pitchFamily="34" charset="-34"/>
                <a:cs typeface="Leelawadee" panose="020B0502040204020203" pitchFamily="34" charset="-34"/>
              </a:rPr>
              <a:t>Absence de personnalisation : </a:t>
            </a:r>
            <a:r>
              <a:rPr lang="fr-FR" sz="3200" b="0" i="0" dirty="0">
                <a:effectLst/>
                <a:latin typeface="Leelawadee" panose="020B0502040204020203" pitchFamily="34" charset="-34"/>
                <a:cs typeface="Leelawadee" panose="020B0502040204020203" pitchFamily="34" charset="-34"/>
              </a:rPr>
              <a:t>Si le message ne mentionne pas votre nom ou votre code client c’est probablement du hameçonnage (envoi à de multiples adresses).</a:t>
            </a:r>
            <a:endParaRPr lang="fr-FR" sz="3200" dirty="0">
              <a:latin typeface="Leelawadee" panose="020B0502040204020203" pitchFamily="34" charset="-34"/>
              <a:cs typeface="Leelawadee" panose="020B0502040204020203" pitchFamily="34" charset="-34"/>
            </a:endParaRPr>
          </a:p>
        </p:txBody>
      </p:sp>
      <p:pic>
        <p:nvPicPr>
          <p:cNvPr id="12" name="Picture 8">
            <a:extLst>
              <a:ext uri="{FF2B5EF4-FFF2-40B4-BE49-F238E27FC236}">
                <a16:creationId xmlns:a16="http://schemas.microsoft.com/office/drawing/2014/main" id="{D60555E9-3B54-B139-7DCC-9468406F47B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64" y="6969088"/>
            <a:ext cx="1264555" cy="1264555"/>
          </a:xfrm>
          <a:prstGeom prst="rect">
            <a:avLst/>
          </a:prstGeom>
        </p:spPr>
      </p:pic>
      <p:sp>
        <p:nvSpPr>
          <p:cNvPr id="13" name="ZoneTexte 12">
            <a:extLst>
              <a:ext uri="{FF2B5EF4-FFF2-40B4-BE49-F238E27FC236}">
                <a16:creationId xmlns:a16="http://schemas.microsoft.com/office/drawing/2014/main" id="{05EB6AA3-5137-7832-C069-D5172C49A1EA}"/>
              </a:ext>
            </a:extLst>
          </p:cNvPr>
          <p:cNvSpPr txBox="1"/>
          <p:nvPr/>
        </p:nvSpPr>
        <p:spPr>
          <a:xfrm>
            <a:off x="3581400" y="6739265"/>
            <a:ext cx="12183206" cy="2062103"/>
          </a:xfrm>
          <a:prstGeom prst="rect">
            <a:avLst/>
          </a:prstGeom>
          <a:noFill/>
        </p:spPr>
        <p:txBody>
          <a:bodyPr wrap="square" rtlCol="0">
            <a:spAutoFit/>
          </a:bodyPr>
          <a:lstStyle/>
          <a:p>
            <a:r>
              <a:rPr lang="fr-FR" sz="3200" b="1" dirty="0">
                <a:latin typeface="Leelawadee" panose="020B0502040204020203" pitchFamily="34" charset="-34"/>
                <a:cs typeface="Leelawadee" panose="020B0502040204020203" pitchFamily="34" charset="-34"/>
              </a:rPr>
              <a:t>Une offre trop alléchante, une demande inhabituelle ou urgente </a:t>
            </a:r>
            <a:r>
              <a:rPr lang="fr-FR" sz="3200" dirty="0">
                <a:latin typeface="Leelawadee" panose="020B0502040204020203" pitchFamily="34" charset="-34"/>
                <a:cs typeface="Leelawadee" panose="020B0502040204020203" pitchFamily="34" charset="-34"/>
              </a:rPr>
              <a:t>pour</a:t>
            </a:r>
            <a:r>
              <a:rPr lang="fr-FR" sz="3200" b="1" dirty="0">
                <a:latin typeface="Leelawadee" panose="020B0502040204020203" pitchFamily="34" charset="-34"/>
                <a:cs typeface="Leelawadee" panose="020B0502040204020203" pitchFamily="34" charset="-34"/>
              </a:rPr>
              <a:t> </a:t>
            </a:r>
            <a:r>
              <a:rPr lang="fr-FR" sz="3200" b="0" i="0" dirty="0">
                <a:effectLst/>
                <a:latin typeface="Leelawadee" panose="020B0502040204020203" pitchFamily="34" charset="-34"/>
                <a:cs typeface="Leelawadee" panose="020B0502040204020203" pitchFamily="34" charset="-34"/>
              </a:rPr>
              <a:t>inciter la victime à ouvrir le message. Comme « remboursement » ou « alerte de sécurité » – qui transmet un sentiment d’urgence inhabituel.</a:t>
            </a:r>
            <a:endParaRPr lang="fr-FR" sz="3200" b="1" dirty="0">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2746858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1697216"/>
            <a:ext cx="4648200" cy="74730"/>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1938" y="6879090"/>
            <a:ext cx="1040365" cy="104036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1938" y="2147489"/>
            <a:ext cx="1031069" cy="103106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4306" y="4486421"/>
            <a:ext cx="1028701" cy="1028701"/>
          </a:xfrm>
          <a:prstGeom prst="rect">
            <a:avLst/>
          </a:prstGeom>
        </p:spPr>
      </p:pic>
      <p:sp>
        <p:nvSpPr>
          <p:cNvPr id="14" name="TextBox 14"/>
          <p:cNvSpPr txBox="1"/>
          <p:nvPr/>
        </p:nvSpPr>
        <p:spPr>
          <a:xfrm>
            <a:off x="520179" y="633673"/>
            <a:ext cx="13602290" cy="919480"/>
          </a:xfrm>
          <a:prstGeom prst="rect">
            <a:avLst/>
          </a:prstGeom>
        </p:spPr>
        <p:txBody>
          <a:bodyPr lIns="0" tIns="0" rIns="0" bIns="0" rtlCol="0" anchor="t">
            <a:spAutoFit/>
          </a:bodyPr>
          <a:lstStyle/>
          <a:p>
            <a:pPr>
              <a:lnSpc>
                <a:spcPts val="7039"/>
              </a:lnSpc>
            </a:pPr>
            <a:r>
              <a:rPr lang="en-US" sz="6399" spc="-63" dirty="0" err="1">
                <a:solidFill>
                  <a:srgbClr val="03313D"/>
                </a:solidFill>
                <a:latin typeface="Kollektif Bold"/>
              </a:rPr>
              <a:t>Calendrier</a:t>
            </a:r>
            <a:endParaRPr lang="en-US" sz="6399" spc="-63" dirty="0">
              <a:solidFill>
                <a:srgbClr val="03313D"/>
              </a:solidFill>
              <a:latin typeface="Kollektif Bold"/>
            </a:endParaRPr>
          </a:p>
        </p:txBody>
      </p:sp>
      <p:sp>
        <p:nvSpPr>
          <p:cNvPr id="5" name="ZoneTexte 4">
            <a:extLst>
              <a:ext uri="{FF2B5EF4-FFF2-40B4-BE49-F238E27FC236}">
                <a16:creationId xmlns:a16="http://schemas.microsoft.com/office/drawing/2014/main" id="{4D003C09-4678-E3B0-C1DE-36E59E685DEF}"/>
              </a:ext>
            </a:extLst>
          </p:cNvPr>
          <p:cNvSpPr txBox="1"/>
          <p:nvPr/>
        </p:nvSpPr>
        <p:spPr>
          <a:xfrm>
            <a:off x="2647393" y="2107366"/>
            <a:ext cx="6837181" cy="1200329"/>
          </a:xfrm>
          <a:prstGeom prst="rect">
            <a:avLst/>
          </a:prstGeom>
          <a:noFill/>
        </p:spPr>
        <p:txBody>
          <a:bodyPr wrap="square" rtlCol="0">
            <a:spAutoFit/>
          </a:bodyPr>
          <a:lstStyle/>
          <a:p>
            <a:r>
              <a:rPr lang="fr-FR" sz="3600" b="1" dirty="0">
                <a:latin typeface="Leelawadee" panose="020B0502040204020203" pitchFamily="34" charset="-34"/>
                <a:cs typeface="Leelawadee" panose="020B0502040204020203" pitchFamily="34" charset="-34"/>
              </a:rPr>
              <a:t>Atelier 1 : </a:t>
            </a:r>
            <a:r>
              <a:rPr lang="fr-FR" sz="3600" dirty="0">
                <a:latin typeface="Leelawadee" panose="020B0502040204020203" pitchFamily="34" charset="-34"/>
                <a:cs typeface="Leelawadee" panose="020B0502040204020203" pitchFamily="34" charset="-34"/>
              </a:rPr>
              <a:t>Introduction – </a:t>
            </a:r>
            <a:br>
              <a:rPr lang="fr-FR" sz="3600" dirty="0">
                <a:latin typeface="Leelawadee" panose="020B0502040204020203" pitchFamily="34" charset="-34"/>
                <a:cs typeface="Leelawadee" panose="020B0502040204020203" pitchFamily="34" charset="-34"/>
              </a:rPr>
            </a:br>
            <a:r>
              <a:rPr lang="fr-FR" sz="3600" dirty="0">
                <a:latin typeface="Leelawadee" panose="020B0502040204020203" pitchFamily="34" charset="-34"/>
                <a:cs typeface="Leelawadee" panose="020B0502040204020203" pitchFamily="34" charset="-34"/>
              </a:rPr>
              <a:t>Les arnaques les plus fréquentes </a:t>
            </a:r>
          </a:p>
        </p:txBody>
      </p:sp>
      <p:sp>
        <p:nvSpPr>
          <p:cNvPr id="10" name="ZoneTexte 9">
            <a:extLst>
              <a:ext uri="{FF2B5EF4-FFF2-40B4-BE49-F238E27FC236}">
                <a16:creationId xmlns:a16="http://schemas.microsoft.com/office/drawing/2014/main" id="{820B1217-424E-D3F5-66F3-A55AF324A808}"/>
              </a:ext>
            </a:extLst>
          </p:cNvPr>
          <p:cNvSpPr txBox="1"/>
          <p:nvPr/>
        </p:nvSpPr>
        <p:spPr>
          <a:xfrm>
            <a:off x="2681391" y="3367886"/>
            <a:ext cx="5043825" cy="646331"/>
          </a:xfrm>
          <a:prstGeom prst="rect">
            <a:avLst/>
          </a:prstGeom>
          <a:noFill/>
        </p:spPr>
        <p:txBody>
          <a:bodyPr wrap="square" rtlCol="0">
            <a:spAutoFit/>
          </a:bodyPr>
          <a:lstStyle/>
          <a:p>
            <a:r>
              <a:rPr lang="fr-FR" sz="3600" dirty="0">
                <a:latin typeface="Leelawadee" panose="020B0502040204020203" pitchFamily="34" charset="-34"/>
                <a:cs typeface="Leelawadee" panose="020B0502040204020203" pitchFamily="34" charset="-34"/>
              </a:rPr>
              <a:t>Date : </a:t>
            </a:r>
          </a:p>
        </p:txBody>
      </p:sp>
      <p:sp>
        <p:nvSpPr>
          <p:cNvPr id="12" name="ZoneTexte 11">
            <a:extLst>
              <a:ext uri="{FF2B5EF4-FFF2-40B4-BE49-F238E27FC236}">
                <a16:creationId xmlns:a16="http://schemas.microsoft.com/office/drawing/2014/main" id="{80883925-10A7-9A24-7F7C-20635D0E4897}"/>
              </a:ext>
            </a:extLst>
          </p:cNvPr>
          <p:cNvSpPr txBox="1"/>
          <p:nvPr/>
        </p:nvSpPr>
        <p:spPr>
          <a:xfrm>
            <a:off x="2617213" y="4407694"/>
            <a:ext cx="6867362" cy="1200329"/>
          </a:xfrm>
          <a:prstGeom prst="rect">
            <a:avLst/>
          </a:prstGeom>
          <a:noFill/>
        </p:spPr>
        <p:txBody>
          <a:bodyPr wrap="square" rtlCol="0">
            <a:spAutoFit/>
          </a:bodyPr>
          <a:lstStyle/>
          <a:p>
            <a:r>
              <a:rPr lang="fr-FR" sz="3600" b="1" dirty="0">
                <a:latin typeface="Leelawadee" panose="020B0502040204020203" pitchFamily="34" charset="-34"/>
                <a:cs typeface="Leelawadee" panose="020B0502040204020203" pitchFamily="34" charset="-34"/>
              </a:rPr>
              <a:t>Atelier 3 : </a:t>
            </a:r>
            <a:r>
              <a:rPr lang="fr-FR" sz="3600" dirty="0">
                <a:latin typeface="Leelawadee" panose="020B0502040204020203" pitchFamily="34" charset="-34"/>
                <a:cs typeface="Leelawadee" panose="020B0502040204020203" pitchFamily="34" charset="-34"/>
              </a:rPr>
              <a:t>Sécuriser ses informations personnelles</a:t>
            </a:r>
          </a:p>
        </p:txBody>
      </p:sp>
      <p:sp>
        <p:nvSpPr>
          <p:cNvPr id="13" name="ZoneTexte 12">
            <a:extLst>
              <a:ext uri="{FF2B5EF4-FFF2-40B4-BE49-F238E27FC236}">
                <a16:creationId xmlns:a16="http://schemas.microsoft.com/office/drawing/2014/main" id="{55FBC373-E7E8-B923-C854-A3D55C5C4AC6}"/>
              </a:ext>
            </a:extLst>
          </p:cNvPr>
          <p:cNvSpPr txBox="1"/>
          <p:nvPr/>
        </p:nvSpPr>
        <p:spPr>
          <a:xfrm>
            <a:off x="2649738" y="5608023"/>
            <a:ext cx="5043825" cy="646331"/>
          </a:xfrm>
          <a:prstGeom prst="rect">
            <a:avLst/>
          </a:prstGeom>
          <a:noFill/>
        </p:spPr>
        <p:txBody>
          <a:bodyPr wrap="square" rtlCol="0">
            <a:spAutoFit/>
          </a:bodyPr>
          <a:lstStyle/>
          <a:p>
            <a:r>
              <a:rPr lang="fr-FR" sz="3600" dirty="0">
                <a:latin typeface="Leelawadee" panose="020B0502040204020203" pitchFamily="34" charset="-34"/>
                <a:cs typeface="Leelawadee" panose="020B0502040204020203" pitchFamily="34" charset="-34"/>
              </a:rPr>
              <a:t>Date : </a:t>
            </a:r>
          </a:p>
        </p:txBody>
      </p:sp>
      <p:sp>
        <p:nvSpPr>
          <p:cNvPr id="15" name="ZoneTexte 14">
            <a:extLst>
              <a:ext uri="{FF2B5EF4-FFF2-40B4-BE49-F238E27FC236}">
                <a16:creationId xmlns:a16="http://schemas.microsoft.com/office/drawing/2014/main" id="{A98DDE2A-90CA-699C-7754-9E644F869958}"/>
              </a:ext>
            </a:extLst>
          </p:cNvPr>
          <p:cNvSpPr txBox="1"/>
          <p:nvPr/>
        </p:nvSpPr>
        <p:spPr>
          <a:xfrm>
            <a:off x="2681391" y="6812076"/>
            <a:ext cx="5583892" cy="646331"/>
          </a:xfrm>
          <a:prstGeom prst="rect">
            <a:avLst/>
          </a:prstGeom>
          <a:noFill/>
        </p:spPr>
        <p:txBody>
          <a:bodyPr wrap="square" rtlCol="0">
            <a:spAutoFit/>
          </a:bodyPr>
          <a:lstStyle/>
          <a:p>
            <a:r>
              <a:rPr lang="fr-FR" sz="3600" b="1" dirty="0">
                <a:latin typeface="Leelawadee" panose="020B0502040204020203" pitchFamily="34" charset="-34"/>
                <a:cs typeface="Leelawadee" panose="020B0502040204020203" pitchFamily="34" charset="-34"/>
              </a:rPr>
              <a:t>Atelier 5 : </a:t>
            </a:r>
            <a:r>
              <a:rPr lang="fr-FR" sz="3600" dirty="0">
                <a:latin typeface="Leelawadee" panose="020B0502040204020203" pitchFamily="34" charset="-34"/>
                <a:cs typeface="Leelawadee" panose="020B0502040204020203" pitchFamily="34" charset="-34"/>
              </a:rPr>
              <a:t>Achats en ligne</a:t>
            </a:r>
          </a:p>
        </p:txBody>
      </p:sp>
      <p:sp>
        <p:nvSpPr>
          <p:cNvPr id="16" name="ZoneTexte 15">
            <a:extLst>
              <a:ext uri="{FF2B5EF4-FFF2-40B4-BE49-F238E27FC236}">
                <a16:creationId xmlns:a16="http://schemas.microsoft.com/office/drawing/2014/main" id="{9B434C7C-3118-B651-A85F-59AAC14CEAD3}"/>
              </a:ext>
            </a:extLst>
          </p:cNvPr>
          <p:cNvSpPr txBox="1"/>
          <p:nvPr/>
        </p:nvSpPr>
        <p:spPr>
          <a:xfrm>
            <a:off x="2649738" y="7408583"/>
            <a:ext cx="5043825" cy="646331"/>
          </a:xfrm>
          <a:prstGeom prst="rect">
            <a:avLst/>
          </a:prstGeom>
          <a:noFill/>
        </p:spPr>
        <p:txBody>
          <a:bodyPr wrap="square" rtlCol="0">
            <a:spAutoFit/>
          </a:bodyPr>
          <a:lstStyle/>
          <a:p>
            <a:r>
              <a:rPr lang="fr-FR" sz="3600" dirty="0">
                <a:latin typeface="Leelawadee" panose="020B0502040204020203" pitchFamily="34" charset="-34"/>
                <a:cs typeface="Leelawadee" panose="020B0502040204020203" pitchFamily="34" charset="-34"/>
              </a:rPr>
              <a:t>Date : </a:t>
            </a:r>
          </a:p>
        </p:txBody>
      </p:sp>
      <p:sp>
        <p:nvSpPr>
          <p:cNvPr id="26" name="ZoneTexte 25">
            <a:extLst>
              <a:ext uri="{FF2B5EF4-FFF2-40B4-BE49-F238E27FC236}">
                <a16:creationId xmlns:a16="http://schemas.microsoft.com/office/drawing/2014/main" id="{5C8969A2-F078-3E3E-4476-7AA648C6248F}"/>
              </a:ext>
            </a:extLst>
          </p:cNvPr>
          <p:cNvSpPr txBox="1"/>
          <p:nvPr/>
        </p:nvSpPr>
        <p:spPr>
          <a:xfrm>
            <a:off x="11049000" y="2078783"/>
            <a:ext cx="6616551" cy="1200329"/>
          </a:xfrm>
          <a:prstGeom prst="rect">
            <a:avLst/>
          </a:prstGeom>
          <a:noFill/>
        </p:spPr>
        <p:txBody>
          <a:bodyPr wrap="square" rtlCol="0">
            <a:spAutoFit/>
          </a:bodyPr>
          <a:lstStyle/>
          <a:p>
            <a:r>
              <a:rPr lang="fr-FR" sz="3600" b="1" dirty="0">
                <a:latin typeface="Leelawadee" panose="020B0502040204020203" pitchFamily="34" charset="-34"/>
                <a:cs typeface="Leelawadee" panose="020B0502040204020203" pitchFamily="34" charset="-34"/>
              </a:rPr>
              <a:t>Atelier 2 : </a:t>
            </a:r>
            <a:r>
              <a:rPr lang="fr-FR" sz="3600" dirty="0">
                <a:latin typeface="Leelawadee" panose="020B0502040204020203" pitchFamily="34" charset="-34"/>
                <a:cs typeface="Leelawadee" panose="020B0502040204020203" pitchFamily="34" charset="-34"/>
              </a:rPr>
              <a:t>Les réactions à avoir : comportements et sites clés</a:t>
            </a:r>
          </a:p>
        </p:txBody>
      </p:sp>
      <p:sp>
        <p:nvSpPr>
          <p:cNvPr id="27" name="ZoneTexte 26">
            <a:extLst>
              <a:ext uri="{FF2B5EF4-FFF2-40B4-BE49-F238E27FC236}">
                <a16:creationId xmlns:a16="http://schemas.microsoft.com/office/drawing/2014/main" id="{D3741266-84EF-507C-CC35-C24704A79A6C}"/>
              </a:ext>
            </a:extLst>
          </p:cNvPr>
          <p:cNvSpPr txBox="1"/>
          <p:nvPr/>
        </p:nvSpPr>
        <p:spPr>
          <a:xfrm>
            <a:off x="11066585" y="3279112"/>
            <a:ext cx="5043825" cy="646331"/>
          </a:xfrm>
          <a:prstGeom prst="rect">
            <a:avLst/>
          </a:prstGeom>
          <a:noFill/>
        </p:spPr>
        <p:txBody>
          <a:bodyPr wrap="square" rtlCol="0">
            <a:spAutoFit/>
          </a:bodyPr>
          <a:lstStyle/>
          <a:p>
            <a:r>
              <a:rPr lang="fr-FR" sz="3600" dirty="0">
                <a:latin typeface="Leelawadee" panose="020B0502040204020203" pitchFamily="34" charset="-34"/>
                <a:cs typeface="Leelawadee" panose="020B0502040204020203" pitchFamily="34" charset="-34"/>
              </a:rPr>
              <a:t>Date : </a:t>
            </a:r>
          </a:p>
        </p:txBody>
      </p:sp>
      <p:sp>
        <p:nvSpPr>
          <p:cNvPr id="28" name="ZoneTexte 27">
            <a:extLst>
              <a:ext uri="{FF2B5EF4-FFF2-40B4-BE49-F238E27FC236}">
                <a16:creationId xmlns:a16="http://schemas.microsoft.com/office/drawing/2014/main" id="{18DD60CD-2F76-1B0B-F6A2-D4D45E261180}"/>
              </a:ext>
            </a:extLst>
          </p:cNvPr>
          <p:cNvSpPr txBox="1"/>
          <p:nvPr/>
        </p:nvSpPr>
        <p:spPr>
          <a:xfrm>
            <a:off x="11049000" y="4724967"/>
            <a:ext cx="5773044" cy="646331"/>
          </a:xfrm>
          <a:prstGeom prst="rect">
            <a:avLst/>
          </a:prstGeom>
          <a:noFill/>
        </p:spPr>
        <p:txBody>
          <a:bodyPr wrap="square" rtlCol="0">
            <a:spAutoFit/>
          </a:bodyPr>
          <a:lstStyle/>
          <a:p>
            <a:r>
              <a:rPr lang="fr-FR" sz="3600" b="1" dirty="0">
                <a:latin typeface="Leelawadee" panose="020B0502040204020203" pitchFamily="34" charset="-34"/>
                <a:cs typeface="Leelawadee" panose="020B0502040204020203" pitchFamily="34" charset="-34"/>
              </a:rPr>
              <a:t>Atelier 4 : </a:t>
            </a:r>
            <a:r>
              <a:rPr lang="fr-FR" sz="3600" dirty="0">
                <a:latin typeface="Leelawadee" panose="020B0502040204020203" pitchFamily="34" charset="-34"/>
                <a:cs typeface="Leelawadee" panose="020B0502040204020203" pitchFamily="34" charset="-34"/>
              </a:rPr>
              <a:t>Banque en ligne</a:t>
            </a:r>
          </a:p>
        </p:txBody>
      </p:sp>
      <p:sp>
        <p:nvSpPr>
          <p:cNvPr id="29" name="ZoneTexte 28">
            <a:extLst>
              <a:ext uri="{FF2B5EF4-FFF2-40B4-BE49-F238E27FC236}">
                <a16:creationId xmlns:a16="http://schemas.microsoft.com/office/drawing/2014/main" id="{9B91907D-89FE-1859-7DA2-2C0C479FEF4E}"/>
              </a:ext>
            </a:extLst>
          </p:cNvPr>
          <p:cNvSpPr txBox="1"/>
          <p:nvPr/>
        </p:nvSpPr>
        <p:spPr>
          <a:xfrm>
            <a:off x="11066585" y="5284857"/>
            <a:ext cx="5043825" cy="646331"/>
          </a:xfrm>
          <a:prstGeom prst="rect">
            <a:avLst/>
          </a:prstGeom>
          <a:noFill/>
        </p:spPr>
        <p:txBody>
          <a:bodyPr wrap="square" rtlCol="0">
            <a:spAutoFit/>
          </a:bodyPr>
          <a:lstStyle/>
          <a:p>
            <a:r>
              <a:rPr lang="fr-FR" sz="3600" dirty="0">
                <a:latin typeface="Leelawadee" panose="020B0502040204020203" pitchFamily="34" charset="-34"/>
                <a:cs typeface="Leelawadee" panose="020B0502040204020203" pitchFamily="34" charset="-34"/>
              </a:rPr>
              <a:t>Date : </a:t>
            </a:r>
          </a:p>
        </p:txBody>
      </p:sp>
      <p:sp>
        <p:nvSpPr>
          <p:cNvPr id="30" name="ZoneTexte 29">
            <a:extLst>
              <a:ext uri="{FF2B5EF4-FFF2-40B4-BE49-F238E27FC236}">
                <a16:creationId xmlns:a16="http://schemas.microsoft.com/office/drawing/2014/main" id="{DFE05C75-BA47-0D05-7D7A-28BAA3050330}"/>
              </a:ext>
            </a:extLst>
          </p:cNvPr>
          <p:cNvSpPr txBox="1"/>
          <p:nvPr/>
        </p:nvSpPr>
        <p:spPr>
          <a:xfrm>
            <a:off x="11072447" y="6825331"/>
            <a:ext cx="6270349" cy="1200329"/>
          </a:xfrm>
          <a:prstGeom prst="rect">
            <a:avLst/>
          </a:prstGeom>
          <a:noFill/>
        </p:spPr>
        <p:txBody>
          <a:bodyPr wrap="square" rtlCol="0">
            <a:spAutoFit/>
          </a:bodyPr>
          <a:lstStyle/>
          <a:p>
            <a:r>
              <a:rPr lang="fr-FR" sz="3600" b="1" dirty="0">
                <a:latin typeface="Leelawadee" panose="020B0502040204020203" pitchFamily="34" charset="-34"/>
                <a:cs typeface="Leelawadee" panose="020B0502040204020203" pitchFamily="34" charset="-34"/>
              </a:rPr>
              <a:t>Atelier 6 : </a:t>
            </a:r>
            <a:r>
              <a:rPr lang="fr-FR" sz="3600" dirty="0">
                <a:latin typeface="Leelawadee" panose="020B0502040204020203" pitchFamily="34" charset="-34"/>
                <a:cs typeface="Leelawadee" panose="020B0502040204020203" pitchFamily="34" charset="-34"/>
              </a:rPr>
              <a:t>Réseaux sociaux, mails et sms </a:t>
            </a:r>
          </a:p>
        </p:txBody>
      </p:sp>
      <p:sp>
        <p:nvSpPr>
          <p:cNvPr id="31" name="ZoneTexte 30">
            <a:extLst>
              <a:ext uri="{FF2B5EF4-FFF2-40B4-BE49-F238E27FC236}">
                <a16:creationId xmlns:a16="http://schemas.microsoft.com/office/drawing/2014/main" id="{8592B709-08C0-B170-CF5D-32A4AAADA046}"/>
              </a:ext>
            </a:extLst>
          </p:cNvPr>
          <p:cNvSpPr txBox="1"/>
          <p:nvPr/>
        </p:nvSpPr>
        <p:spPr>
          <a:xfrm>
            <a:off x="11066585" y="8010276"/>
            <a:ext cx="5043825" cy="646331"/>
          </a:xfrm>
          <a:prstGeom prst="rect">
            <a:avLst/>
          </a:prstGeom>
          <a:noFill/>
        </p:spPr>
        <p:txBody>
          <a:bodyPr wrap="square" rtlCol="0">
            <a:spAutoFit/>
          </a:bodyPr>
          <a:lstStyle/>
          <a:p>
            <a:r>
              <a:rPr lang="fr-FR" sz="3600" dirty="0">
                <a:latin typeface="Leelawadee" panose="020B0502040204020203" pitchFamily="34" charset="-34"/>
                <a:cs typeface="Leelawadee" panose="020B0502040204020203" pitchFamily="34" charset="-34"/>
              </a:rPr>
              <a:t>Date : </a:t>
            </a:r>
          </a:p>
        </p:txBody>
      </p:sp>
      <p:pic>
        <p:nvPicPr>
          <p:cNvPr id="11" name="Picture 7">
            <a:extLst>
              <a:ext uri="{FF2B5EF4-FFF2-40B4-BE49-F238E27FC236}">
                <a16:creationId xmlns:a16="http://schemas.microsoft.com/office/drawing/2014/main" id="{E8CC06B4-FD6F-8D12-C84F-CA9FE0CE54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29800" y="2089880"/>
            <a:ext cx="1040365" cy="1040365"/>
          </a:xfrm>
          <a:prstGeom prst="rect">
            <a:avLst/>
          </a:prstGeom>
        </p:spPr>
      </p:pic>
      <p:pic>
        <p:nvPicPr>
          <p:cNvPr id="17" name="Picture 8">
            <a:extLst>
              <a:ext uri="{FF2B5EF4-FFF2-40B4-BE49-F238E27FC236}">
                <a16:creationId xmlns:a16="http://schemas.microsoft.com/office/drawing/2014/main" id="{997657EC-EAF6-EC79-491D-C0DBC95CCA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844764" y="4557099"/>
            <a:ext cx="1031069" cy="1031069"/>
          </a:xfrm>
          <a:prstGeom prst="rect">
            <a:avLst/>
          </a:prstGeom>
        </p:spPr>
      </p:pic>
      <p:pic>
        <p:nvPicPr>
          <p:cNvPr id="18" name="Picture 9">
            <a:extLst>
              <a:ext uri="{FF2B5EF4-FFF2-40B4-BE49-F238E27FC236}">
                <a16:creationId xmlns:a16="http://schemas.microsoft.com/office/drawing/2014/main" id="{D8C0C9B0-045B-7442-3564-073EE0C2B2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45947" y="6989407"/>
            <a:ext cx="1028701" cy="1028701"/>
          </a:xfrm>
          <a:prstGeom prst="rect">
            <a:avLst/>
          </a:prstGeom>
        </p:spPr>
      </p:pic>
    </p:spTree>
    <p:extLst>
      <p:ext uri="{BB962C8B-B14F-4D97-AF65-F5344CB8AC3E}">
        <p14:creationId xmlns:p14="http://schemas.microsoft.com/office/powerpoint/2010/main" val="3512530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592582"/>
            <a:ext cx="7315200" cy="93764"/>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336289" y="640332"/>
            <a:ext cx="17615421" cy="897682"/>
          </a:xfrm>
          <a:prstGeom prst="rect">
            <a:avLst/>
          </a:prstGeom>
        </p:spPr>
        <p:txBody>
          <a:bodyPr wrap="square" lIns="0" tIns="0" rIns="0" bIns="0" rtlCol="0" anchor="t">
            <a:spAutoFit/>
          </a:bodyPr>
          <a:lstStyle/>
          <a:p>
            <a:pPr>
              <a:lnSpc>
                <a:spcPts val="7039"/>
              </a:lnSpc>
            </a:pPr>
            <a:r>
              <a:rPr lang="en-US" sz="6399" b="1" spc="-63" dirty="0">
                <a:solidFill>
                  <a:srgbClr val="03313D"/>
                </a:solidFill>
                <a:latin typeface="Leelawadee" panose="020B0502040204020203" pitchFamily="34" charset="-34"/>
                <a:cs typeface="Leelawadee" panose="020B0502040204020203" pitchFamily="34" charset="-34"/>
              </a:rPr>
              <a:t>Conseils </a:t>
            </a:r>
            <a:r>
              <a:rPr lang="en-US" sz="6399" b="1" spc="-63" dirty="0" err="1">
                <a:solidFill>
                  <a:srgbClr val="03313D"/>
                </a:solidFill>
                <a:latin typeface="Leelawadee" panose="020B0502040204020203" pitchFamily="34" charset="-34"/>
                <a:cs typeface="Leelawadee" panose="020B0502040204020203" pitchFamily="34" charset="-34"/>
              </a:rPr>
              <a:t>généraux</a:t>
            </a:r>
            <a:endParaRPr lang="en-US" sz="6399" b="1" spc="-63" dirty="0">
              <a:solidFill>
                <a:srgbClr val="03313D"/>
              </a:solidFill>
              <a:latin typeface="Leelawadee" panose="020B0502040204020203" pitchFamily="34" charset="-34"/>
              <a:cs typeface="Leelawadee" panose="020B0502040204020203" pitchFamily="34" charset="-34"/>
            </a:endParaRPr>
          </a:p>
        </p:txBody>
      </p:sp>
      <p:sp>
        <p:nvSpPr>
          <p:cNvPr id="10" name="ZoneTexte 9">
            <a:extLst>
              <a:ext uri="{FF2B5EF4-FFF2-40B4-BE49-F238E27FC236}">
                <a16:creationId xmlns:a16="http://schemas.microsoft.com/office/drawing/2014/main" id="{A6475E9B-B703-8941-46C5-DEDD90C8DF81}"/>
              </a:ext>
            </a:extLst>
          </p:cNvPr>
          <p:cNvSpPr txBox="1"/>
          <p:nvPr/>
        </p:nvSpPr>
        <p:spPr>
          <a:xfrm>
            <a:off x="3657600" y="2591635"/>
            <a:ext cx="12792805" cy="1569660"/>
          </a:xfrm>
          <a:prstGeom prst="rect">
            <a:avLst/>
          </a:prstGeom>
          <a:noFill/>
        </p:spPr>
        <p:txBody>
          <a:bodyPr wrap="square" rtlCol="0">
            <a:spAutoFit/>
          </a:bodyPr>
          <a:lstStyle/>
          <a:p>
            <a:pPr algn="l"/>
            <a:r>
              <a:rPr lang="fr-FR" sz="3200" i="0" dirty="0">
                <a:solidFill>
                  <a:srgbClr val="333333"/>
                </a:solidFill>
                <a:effectLst/>
                <a:latin typeface="Leelawadee" panose="020B0502040204020203" pitchFamily="34" charset="-34"/>
                <a:cs typeface="Leelawadee" panose="020B0502040204020203" pitchFamily="34" charset="-34"/>
              </a:rPr>
              <a:t>Lorsque vous cherchez à connaitre l’authenticité d’un message, </a:t>
            </a:r>
            <a:r>
              <a:rPr lang="fr-FR" sz="3200" b="1" i="0" dirty="0">
                <a:solidFill>
                  <a:srgbClr val="333333"/>
                </a:solidFill>
                <a:effectLst/>
                <a:latin typeface="Leelawadee" panose="020B0502040204020203" pitchFamily="34" charset="-34"/>
                <a:cs typeface="Leelawadee" panose="020B0502040204020203" pitchFamily="34" charset="-34"/>
              </a:rPr>
              <a:t>ne cliquez pas sur les liens</a:t>
            </a:r>
            <a:r>
              <a:rPr lang="fr-FR" sz="3200" i="0" dirty="0">
                <a:solidFill>
                  <a:srgbClr val="333333"/>
                </a:solidFill>
                <a:effectLst/>
                <a:latin typeface="Leelawadee" panose="020B0502040204020203" pitchFamily="34" charset="-34"/>
                <a:cs typeface="Leelawadee" panose="020B0502040204020203" pitchFamily="34" charset="-34"/>
              </a:rPr>
              <a:t>, les images ou les éléments reçus (téléchargement, pièces jointes) avant d’avoir levé le doute</a:t>
            </a:r>
            <a:endParaRPr lang="fr-FR" sz="3200" i="0" dirty="0">
              <a:solidFill>
                <a:srgbClr val="71716E"/>
              </a:solidFill>
              <a:effectLst/>
              <a:latin typeface="Leelawadee" panose="020B0502040204020203" pitchFamily="34" charset="-34"/>
              <a:cs typeface="Leelawadee" panose="020B0502040204020203" pitchFamily="34" charset="-34"/>
            </a:endParaRPr>
          </a:p>
        </p:txBody>
      </p:sp>
      <p:sp>
        <p:nvSpPr>
          <p:cNvPr id="5" name="ZoneTexte 4">
            <a:extLst>
              <a:ext uri="{FF2B5EF4-FFF2-40B4-BE49-F238E27FC236}">
                <a16:creationId xmlns:a16="http://schemas.microsoft.com/office/drawing/2014/main" id="{7ABF5368-A33E-F1EC-B805-3FBDC09BF3ED}"/>
              </a:ext>
            </a:extLst>
          </p:cNvPr>
          <p:cNvSpPr txBox="1"/>
          <p:nvPr/>
        </p:nvSpPr>
        <p:spPr>
          <a:xfrm>
            <a:off x="3657600" y="6680961"/>
            <a:ext cx="12792805" cy="1569660"/>
          </a:xfrm>
          <a:prstGeom prst="rect">
            <a:avLst/>
          </a:prstGeom>
          <a:noFill/>
        </p:spPr>
        <p:txBody>
          <a:bodyPr wrap="square" rtlCol="0">
            <a:spAutoFit/>
          </a:bodyPr>
          <a:lstStyle/>
          <a:p>
            <a:r>
              <a:rPr lang="fr-FR" sz="3200" dirty="0">
                <a:latin typeface="Leelawadee" panose="020B0502040204020203" pitchFamily="34" charset="-34"/>
                <a:cs typeface="Leelawadee" panose="020B0502040204020203" pitchFamily="34" charset="-34"/>
              </a:rPr>
              <a:t>Vous pouvez aussi faire une </a:t>
            </a:r>
            <a:r>
              <a:rPr lang="fr-FR" sz="3200" b="1" dirty="0">
                <a:latin typeface="Leelawadee" panose="020B0502040204020203" pitchFamily="34" charset="-34"/>
                <a:cs typeface="Leelawadee" panose="020B0502040204020203" pitchFamily="34" charset="-34"/>
              </a:rPr>
              <a:t>recherche google </a:t>
            </a:r>
            <a:r>
              <a:rPr lang="fr-FR" sz="3200" dirty="0">
                <a:latin typeface="Leelawadee" panose="020B0502040204020203" pitchFamily="34" charset="-34"/>
                <a:cs typeface="Leelawadee" panose="020B0502040204020203" pitchFamily="34" charset="-34"/>
              </a:rPr>
              <a:t>sur certains éléments de votre message (objet du message, titre) pour voir s’il n’est pas déjà répertorié comme arnaque </a:t>
            </a:r>
          </a:p>
        </p:txBody>
      </p:sp>
      <p:sp>
        <p:nvSpPr>
          <p:cNvPr id="13" name="ZoneTexte 12">
            <a:extLst>
              <a:ext uri="{FF2B5EF4-FFF2-40B4-BE49-F238E27FC236}">
                <a16:creationId xmlns:a16="http://schemas.microsoft.com/office/drawing/2014/main" id="{05EB6AA3-5137-7832-C069-D5172C49A1EA}"/>
              </a:ext>
            </a:extLst>
          </p:cNvPr>
          <p:cNvSpPr txBox="1"/>
          <p:nvPr/>
        </p:nvSpPr>
        <p:spPr>
          <a:xfrm>
            <a:off x="3657600" y="4488994"/>
            <a:ext cx="12792805" cy="2062103"/>
          </a:xfrm>
          <a:prstGeom prst="rect">
            <a:avLst/>
          </a:prstGeom>
          <a:noFill/>
        </p:spPr>
        <p:txBody>
          <a:bodyPr wrap="square" rtlCol="0">
            <a:spAutoFit/>
          </a:bodyPr>
          <a:lstStyle/>
          <a:p>
            <a:r>
              <a:rPr lang="fr-FR" sz="3200" dirty="0">
                <a:latin typeface="Leelawadee" panose="020B0502040204020203" pitchFamily="34" charset="-34"/>
                <a:cs typeface="Leelawadee" panose="020B0502040204020203" pitchFamily="34" charset="-34"/>
              </a:rPr>
              <a:t>Si le message vient d’une </a:t>
            </a:r>
            <a:r>
              <a:rPr lang="fr-FR" sz="3200" b="1" dirty="0">
                <a:latin typeface="Leelawadee" panose="020B0502040204020203" pitchFamily="34" charset="-34"/>
                <a:cs typeface="Leelawadee" panose="020B0502040204020203" pitchFamily="34" charset="-34"/>
              </a:rPr>
              <a:t>source fiable </a:t>
            </a:r>
            <a:r>
              <a:rPr lang="fr-FR" sz="3200" dirty="0">
                <a:latin typeface="Leelawadee" panose="020B0502040204020203" pitchFamily="34" charset="-34"/>
                <a:cs typeface="Leelawadee" panose="020B0502040204020203" pitchFamily="34" charset="-34"/>
              </a:rPr>
              <a:t>ou connue </a:t>
            </a:r>
            <a:r>
              <a:rPr lang="fr-FR" sz="3200" b="1" dirty="0">
                <a:latin typeface="Leelawadee" panose="020B0502040204020203" pitchFamily="34" charset="-34"/>
                <a:cs typeface="Leelawadee" panose="020B0502040204020203" pitchFamily="34" charset="-34"/>
              </a:rPr>
              <a:t>restez vigilants</a:t>
            </a:r>
            <a:r>
              <a:rPr lang="fr-FR" sz="3200" dirty="0">
                <a:latin typeface="Leelawadee" panose="020B0502040204020203" pitchFamily="34" charset="-34"/>
                <a:cs typeface="Leelawadee" panose="020B0502040204020203" pitchFamily="34" charset="-34"/>
              </a:rPr>
              <a:t>, la personne à pu se faire pirater ou </a:t>
            </a:r>
            <a:r>
              <a:rPr lang="fr-FR" sz="3200" b="1" dirty="0">
                <a:latin typeface="Leelawadee" panose="020B0502040204020203" pitchFamily="34" charset="-34"/>
                <a:cs typeface="Leelawadee" panose="020B0502040204020203" pitchFamily="34" charset="-34"/>
              </a:rPr>
              <a:t>voler ses identifiants</a:t>
            </a:r>
            <a:r>
              <a:rPr lang="fr-FR" sz="3200" dirty="0">
                <a:latin typeface="Leelawadee" panose="020B0502040204020203" pitchFamily="34" charset="-34"/>
                <a:cs typeface="Leelawadee" panose="020B0502040204020203" pitchFamily="34" charset="-34"/>
              </a:rPr>
              <a:t>. </a:t>
            </a:r>
          </a:p>
          <a:p>
            <a:r>
              <a:rPr lang="fr-FR" sz="3200" dirty="0">
                <a:latin typeface="Leelawadee" panose="020B0502040204020203" pitchFamily="34" charset="-34"/>
                <a:cs typeface="Leelawadee" panose="020B0502040204020203" pitchFamily="34" charset="-34"/>
              </a:rPr>
              <a:t>Si sa demande est suspecte, contactez la personne directement pour vérifier</a:t>
            </a:r>
          </a:p>
        </p:txBody>
      </p:sp>
      <p:sp>
        <p:nvSpPr>
          <p:cNvPr id="7" name="object 32">
            <a:extLst>
              <a:ext uri="{FF2B5EF4-FFF2-40B4-BE49-F238E27FC236}">
                <a16:creationId xmlns:a16="http://schemas.microsoft.com/office/drawing/2014/main" id="{168C07B0-1E27-12B7-0FF9-EE9F7C463927}"/>
              </a:ext>
            </a:extLst>
          </p:cNvPr>
          <p:cNvSpPr/>
          <p:nvPr/>
        </p:nvSpPr>
        <p:spPr>
          <a:xfrm>
            <a:off x="1727683" y="2897547"/>
            <a:ext cx="1726233" cy="1591447"/>
          </a:xfrm>
          <a:custGeom>
            <a:avLst/>
            <a:gdLst/>
            <a:ahLst/>
            <a:cxnLst/>
            <a:rect l="l" t="t" r="r" b="b"/>
            <a:pathLst>
              <a:path w="1249044" h="1249045">
                <a:moveTo>
                  <a:pt x="624489" y="1248972"/>
                </a:moveTo>
                <a:lnTo>
                  <a:pt x="575682" y="1247094"/>
                </a:lnTo>
                <a:lnTo>
                  <a:pt x="527906" y="1241550"/>
                </a:lnTo>
                <a:lnTo>
                  <a:pt x="481296" y="1232479"/>
                </a:lnTo>
                <a:lnTo>
                  <a:pt x="435991" y="1220022"/>
                </a:lnTo>
                <a:lnTo>
                  <a:pt x="392130" y="1204315"/>
                </a:lnTo>
                <a:lnTo>
                  <a:pt x="349852" y="1185499"/>
                </a:lnTo>
                <a:lnTo>
                  <a:pt x="309295" y="1163712"/>
                </a:lnTo>
                <a:lnTo>
                  <a:pt x="270599" y="1139092"/>
                </a:lnTo>
                <a:lnTo>
                  <a:pt x="233901" y="1111780"/>
                </a:lnTo>
                <a:lnTo>
                  <a:pt x="199342" y="1081913"/>
                </a:lnTo>
                <a:lnTo>
                  <a:pt x="167059" y="1049630"/>
                </a:lnTo>
                <a:lnTo>
                  <a:pt x="137192" y="1015070"/>
                </a:lnTo>
                <a:lnTo>
                  <a:pt x="109879" y="978373"/>
                </a:lnTo>
                <a:lnTo>
                  <a:pt x="85260" y="939676"/>
                </a:lnTo>
                <a:lnTo>
                  <a:pt x="63473" y="899119"/>
                </a:lnTo>
                <a:lnTo>
                  <a:pt x="44657" y="856841"/>
                </a:lnTo>
                <a:lnTo>
                  <a:pt x="28950" y="812980"/>
                </a:lnTo>
                <a:lnTo>
                  <a:pt x="16493" y="767675"/>
                </a:lnTo>
                <a:lnTo>
                  <a:pt x="7422" y="721065"/>
                </a:lnTo>
                <a:lnTo>
                  <a:pt x="1878" y="673289"/>
                </a:lnTo>
                <a:lnTo>
                  <a:pt x="0" y="624485"/>
                </a:lnTo>
                <a:lnTo>
                  <a:pt x="1878" y="575683"/>
                </a:lnTo>
                <a:lnTo>
                  <a:pt x="7422" y="527907"/>
                </a:lnTo>
                <a:lnTo>
                  <a:pt x="16493" y="481297"/>
                </a:lnTo>
                <a:lnTo>
                  <a:pt x="28950" y="435992"/>
                </a:lnTo>
                <a:lnTo>
                  <a:pt x="44657" y="392131"/>
                </a:lnTo>
                <a:lnTo>
                  <a:pt x="63473" y="349853"/>
                </a:lnTo>
                <a:lnTo>
                  <a:pt x="85260" y="309296"/>
                </a:lnTo>
                <a:lnTo>
                  <a:pt x="109879" y="270599"/>
                </a:lnTo>
                <a:lnTo>
                  <a:pt x="137192" y="233902"/>
                </a:lnTo>
                <a:lnTo>
                  <a:pt x="167059" y="199342"/>
                </a:lnTo>
                <a:lnTo>
                  <a:pt x="199342" y="167059"/>
                </a:lnTo>
                <a:lnTo>
                  <a:pt x="233901" y="137192"/>
                </a:lnTo>
                <a:lnTo>
                  <a:pt x="270599" y="109880"/>
                </a:lnTo>
                <a:lnTo>
                  <a:pt x="309295" y="85260"/>
                </a:lnTo>
                <a:lnTo>
                  <a:pt x="349852" y="63473"/>
                </a:lnTo>
                <a:lnTo>
                  <a:pt x="392130" y="44657"/>
                </a:lnTo>
                <a:lnTo>
                  <a:pt x="435991" y="28950"/>
                </a:lnTo>
                <a:lnTo>
                  <a:pt x="481296" y="16493"/>
                </a:lnTo>
                <a:lnTo>
                  <a:pt x="527906" y="7422"/>
                </a:lnTo>
                <a:lnTo>
                  <a:pt x="575682" y="1878"/>
                </a:lnTo>
                <a:lnTo>
                  <a:pt x="624485" y="0"/>
                </a:lnTo>
                <a:lnTo>
                  <a:pt x="673289" y="1878"/>
                </a:lnTo>
                <a:lnTo>
                  <a:pt x="721065" y="7422"/>
                </a:lnTo>
                <a:lnTo>
                  <a:pt x="767675" y="16493"/>
                </a:lnTo>
                <a:lnTo>
                  <a:pt x="812980" y="28950"/>
                </a:lnTo>
                <a:lnTo>
                  <a:pt x="856841" y="44657"/>
                </a:lnTo>
                <a:lnTo>
                  <a:pt x="899119" y="63473"/>
                </a:lnTo>
                <a:lnTo>
                  <a:pt x="939676" y="85260"/>
                </a:lnTo>
                <a:lnTo>
                  <a:pt x="978373" y="109880"/>
                </a:lnTo>
                <a:lnTo>
                  <a:pt x="1015070" y="137192"/>
                </a:lnTo>
                <a:lnTo>
                  <a:pt x="1049630" y="167059"/>
                </a:lnTo>
                <a:lnTo>
                  <a:pt x="1081913" y="199342"/>
                </a:lnTo>
                <a:lnTo>
                  <a:pt x="1111780" y="233902"/>
                </a:lnTo>
                <a:lnTo>
                  <a:pt x="1139092" y="270599"/>
                </a:lnTo>
                <a:lnTo>
                  <a:pt x="1163712" y="309296"/>
                </a:lnTo>
                <a:lnTo>
                  <a:pt x="1185499" y="349853"/>
                </a:lnTo>
                <a:lnTo>
                  <a:pt x="1204315" y="392131"/>
                </a:lnTo>
                <a:lnTo>
                  <a:pt x="1220021" y="435992"/>
                </a:lnTo>
                <a:lnTo>
                  <a:pt x="1232479" y="481297"/>
                </a:lnTo>
                <a:lnTo>
                  <a:pt x="1241550" y="527907"/>
                </a:lnTo>
                <a:lnTo>
                  <a:pt x="1247093" y="575683"/>
                </a:lnTo>
                <a:lnTo>
                  <a:pt x="1248972" y="624486"/>
                </a:lnTo>
                <a:lnTo>
                  <a:pt x="1247093" y="673289"/>
                </a:lnTo>
                <a:lnTo>
                  <a:pt x="1241550" y="721065"/>
                </a:lnTo>
                <a:lnTo>
                  <a:pt x="1232479" y="767675"/>
                </a:lnTo>
                <a:lnTo>
                  <a:pt x="1220021" y="812980"/>
                </a:lnTo>
                <a:lnTo>
                  <a:pt x="1204315" y="856841"/>
                </a:lnTo>
                <a:lnTo>
                  <a:pt x="1185499" y="899119"/>
                </a:lnTo>
                <a:lnTo>
                  <a:pt x="1163712" y="939676"/>
                </a:lnTo>
                <a:lnTo>
                  <a:pt x="1139092" y="978373"/>
                </a:lnTo>
                <a:lnTo>
                  <a:pt x="1111780" y="1015070"/>
                </a:lnTo>
                <a:lnTo>
                  <a:pt x="1081913" y="1049630"/>
                </a:lnTo>
                <a:lnTo>
                  <a:pt x="1049630" y="1081913"/>
                </a:lnTo>
                <a:lnTo>
                  <a:pt x="1015070" y="1111780"/>
                </a:lnTo>
                <a:lnTo>
                  <a:pt x="978373" y="1139092"/>
                </a:lnTo>
                <a:lnTo>
                  <a:pt x="939676" y="1163712"/>
                </a:lnTo>
                <a:lnTo>
                  <a:pt x="899119" y="1185499"/>
                </a:lnTo>
                <a:lnTo>
                  <a:pt x="856841" y="1204315"/>
                </a:lnTo>
                <a:lnTo>
                  <a:pt x="812980" y="1220022"/>
                </a:lnTo>
                <a:lnTo>
                  <a:pt x="767675" y="1232479"/>
                </a:lnTo>
                <a:lnTo>
                  <a:pt x="721065" y="1241550"/>
                </a:lnTo>
                <a:lnTo>
                  <a:pt x="673289" y="1247094"/>
                </a:lnTo>
                <a:lnTo>
                  <a:pt x="624489" y="1248972"/>
                </a:lnTo>
                <a:close/>
              </a:path>
            </a:pathLst>
          </a:custGeom>
          <a:solidFill>
            <a:srgbClr val="FDC83B"/>
          </a:solidFill>
        </p:spPr>
        <p:txBody>
          <a:bodyPr wrap="square" lIns="0" tIns="0" rIns="0" bIns="0" rtlCol="0"/>
          <a:lstStyle/>
          <a:p>
            <a:endParaRPr/>
          </a:p>
        </p:txBody>
      </p:sp>
      <p:pic>
        <p:nvPicPr>
          <p:cNvPr id="11" name="Graphique 10" descr="Avertissement avec un remplissage uni">
            <a:extLst>
              <a:ext uri="{FF2B5EF4-FFF2-40B4-BE49-F238E27FC236}">
                <a16:creationId xmlns:a16="http://schemas.microsoft.com/office/drawing/2014/main" id="{F3148C41-43DE-0A47-8964-89A78CC377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9926" y="2667248"/>
            <a:ext cx="1821746" cy="1821746"/>
          </a:xfrm>
          <a:prstGeom prst="rect">
            <a:avLst/>
          </a:prstGeom>
        </p:spPr>
      </p:pic>
      <p:sp>
        <p:nvSpPr>
          <p:cNvPr id="8" name="object 32">
            <a:extLst>
              <a:ext uri="{FF2B5EF4-FFF2-40B4-BE49-F238E27FC236}">
                <a16:creationId xmlns:a16="http://schemas.microsoft.com/office/drawing/2014/main" id="{864DCCC3-A2D3-AFC9-B767-6022D6486148}"/>
              </a:ext>
            </a:extLst>
          </p:cNvPr>
          <p:cNvSpPr/>
          <p:nvPr/>
        </p:nvSpPr>
        <p:spPr>
          <a:xfrm>
            <a:off x="1679926" y="6342368"/>
            <a:ext cx="1726233" cy="1591447"/>
          </a:xfrm>
          <a:custGeom>
            <a:avLst/>
            <a:gdLst/>
            <a:ahLst/>
            <a:cxnLst/>
            <a:rect l="l" t="t" r="r" b="b"/>
            <a:pathLst>
              <a:path w="1249044" h="1249045">
                <a:moveTo>
                  <a:pt x="624489" y="1248972"/>
                </a:moveTo>
                <a:lnTo>
                  <a:pt x="575682" y="1247094"/>
                </a:lnTo>
                <a:lnTo>
                  <a:pt x="527906" y="1241550"/>
                </a:lnTo>
                <a:lnTo>
                  <a:pt x="481296" y="1232479"/>
                </a:lnTo>
                <a:lnTo>
                  <a:pt x="435991" y="1220022"/>
                </a:lnTo>
                <a:lnTo>
                  <a:pt x="392130" y="1204315"/>
                </a:lnTo>
                <a:lnTo>
                  <a:pt x="349852" y="1185499"/>
                </a:lnTo>
                <a:lnTo>
                  <a:pt x="309295" y="1163712"/>
                </a:lnTo>
                <a:lnTo>
                  <a:pt x="270599" y="1139092"/>
                </a:lnTo>
                <a:lnTo>
                  <a:pt x="233901" y="1111780"/>
                </a:lnTo>
                <a:lnTo>
                  <a:pt x="199342" y="1081913"/>
                </a:lnTo>
                <a:lnTo>
                  <a:pt x="167059" y="1049630"/>
                </a:lnTo>
                <a:lnTo>
                  <a:pt x="137192" y="1015070"/>
                </a:lnTo>
                <a:lnTo>
                  <a:pt x="109879" y="978373"/>
                </a:lnTo>
                <a:lnTo>
                  <a:pt x="85260" y="939676"/>
                </a:lnTo>
                <a:lnTo>
                  <a:pt x="63473" y="899119"/>
                </a:lnTo>
                <a:lnTo>
                  <a:pt x="44657" y="856841"/>
                </a:lnTo>
                <a:lnTo>
                  <a:pt x="28950" y="812980"/>
                </a:lnTo>
                <a:lnTo>
                  <a:pt x="16493" y="767675"/>
                </a:lnTo>
                <a:lnTo>
                  <a:pt x="7422" y="721065"/>
                </a:lnTo>
                <a:lnTo>
                  <a:pt x="1878" y="673289"/>
                </a:lnTo>
                <a:lnTo>
                  <a:pt x="0" y="624485"/>
                </a:lnTo>
                <a:lnTo>
                  <a:pt x="1878" y="575683"/>
                </a:lnTo>
                <a:lnTo>
                  <a:pt x="7422" y="527907"/>
                </a:lnTo>
                <a:lnTo>
                  <a:pt x="16493" y="481297"/>
                </a:lnTo>
                <a:lnTo>
                  <a:pt x="28950" y="435992"/>
                </a:lnTo>
                <a:lnTo>
                  <a:pt x="44657" y="392131"/>
                </a:lnTo>
                <a:lnTo>
                  <a:pt x="63473" y="349853"/>
                </a:lnTo>
                <a:lnTo>
                  <a:pt x="85260" y="309296"/>
                </a:lnTo>
                <a:lnTo>
                  <a:pt x="109879" y="270599"/>
                </a:lnTo>
                <a:lnTo>
                  <a:pt x="137192" y="233902"/>
                </a:lnTo>
                <a:lnTo>
                  <a:pt x="167059" y="199342"/>
                </a:lnTo>
                <a:lnTo>
                  <a:pt x="199342" y="167059"/>
                </a:lnTo>
                <a:lnTo>
                  <a:pt x="233901" y="137192"/>
                </a:lnTo>
                <a:lnTo>
                  <a:pt x="270599" y="109880"/>
                </a:lnTo>
                <a:lnTo>
                  <a:pt x="309295" y="85260"/>
                </a:lnTo>
                <a:lnTo>
                  <a:pt x="349852" y="63473"/>
                </a:lnTo>
                <a:lnTo>
                  <a:pt x="392130" y="44657"/>
                </a:lnTo>
                <a:lnTo>
                  <a:pt x="435991" y="28950"/>
                </a:lnTo>
                <a:lnTo>
                  <a:pt x="481296" y="16493"/>
                </a:lnTo>
                <a:lnTo>
                  <a:pt x="527906" y="7422"/>
                </a:lnTo>
                <a:lnTo>
                  <a:pt x="575682" y="1878"/>
                </a:lnTo>
                <a:lnTo>
                  <a:pt x="624485" y="0"/>
                </a:lnTo>
                <a:lnTo>
                  <a:pt x="673289" y="1878"/>
                </a:lnTo>
                <a:lnTo>
                  <a:pt x="721065" y="7422"/>
                </a:lnTo>
                <a:lnTo>
                  <a:pt x="767675" y="16493"/>
                </a:lnTo>
                <a:lnTo>
                  <a:pt x="812980" y="28950"/>
                </a:lnTo>
                <a:lnTo>
                  <a:pt x="856841" y="44657"/>
                </a:lnTo>
                <a:lnTo>
                  <a:pt x="899119" y="63473"/>
                </a:lnTo>
                <a:lnTo>
                  <a:pt x="939676" y="85260"/>
                </a:lnTo>
                <a:lnTo>
                  <a:pt x="978373" y="109880"/>
                </a:lnTo>
                <a:lnTo>
                  <a:pt x="1015070" y="137192"/>
                </a:lnTo>
                <a:lnTo>
                  <a:pt x="1049630" y="167059"/>
                </a:lnTo>
                <a:lnTo>
                  <a:pt x="1081913" y="199342"/>
                </a:lnTo>
                <a:lnTo>
                  <a:pt x="1111780" y="233902"/>
                </a:lnTo>
                <a:lnTo>
                  <a:pt x="1139092" y="270599"/>
                </a:lnTo>
                <a:lnTo>
                  <a:pt x="1163712" y="309296"/>
                </a:lnTo>
                <a:lnTo>
                  <a:pt x="1185499" y="349853"/>
                </a:lnTo>
                <a:lnTo>
                  <a:pt x="1204315" y="392131"/>
                </a:lnTo>
                <a:lnTo>
                  <a:pt x="1220021" y="435992"/>
                </a:lnTo>
                <a:lnTo>
                  <a:pt x="1232479" y="481297"/>
                </a:lnTo>
                <a:lnTo>
                  <a:pt x="1241550" y="527907"/>
                </a:lnTo>
                <a:lnTo>
                  <a:pt x="1247093" y="575683"/>
                </a:lnTo>
                <a:lnTo>
                  <a:pt x="1248972" y="624486"/>
                </a:lnTo>
                <a:lnTo>
                  <a:pt x="1247093" y="673289"/>
                </a:lnTo>
                <a:lnTo>
                  <a:pt x="1241550" y="721065"/>
                </a:lnTo>
                <a:lnTo>
                  <a:pt x="1232479" y="767675"/>
                </a:lnTo>
                <a:lnTo>
                  <a:pt x="1220021" y="812980"/>
                </a:lnTo>
                <a:lnTo>
                  <a:pt x="1204315" y="856841"/>
                </a:lnTo>
                <a:lnTo>
                  <a:pt x="1185499" y="899119"/>
                </a:lnTo>
                <a:lnTo>
                  <a:pt x="1163712" y="939676"/>
                </a:lnTo>
                <a:lnTo>
                  <a:pt x="1139092" y="978373"/>
                </a:lnTo>
                <a:lnTo>
                  <a:pt x="1111780" y="1015070"/>
                </a:lnTo>
                <a:lnTo>
                  <a:pt x="1081913" y="1049630"/>
                </a:lnTo>
                <a:lnTo>
                  <a:pt x="1049630" y="1081913"/>
                </a:lnTo>
                <a:lnTo>
                  <a:pt x="1015070" y="1111780"/>
                </a:lnTo>
                <a:lnTo>
                  <a:pt x="978373" y="1139092"/>
                </a:lnTo>
                <a:lnTo>
                  <a:pt x="939676" y="1163712"/>
                </a:lnTo>
                <a:lnTo>
                  <a:pt x="899119" y="1185499"/>
                </a:lnTo>
                <a:lnTo>
                  <a:pt x="856841" y="1204315"/>
                </a:lnTo>
                <a:lnTo>
                  <a:pt x="812980" y="1220022"/>
                </a:lnTo>
                <a:lnTo>
                  <a:pt x="767675" y="1232479"/>
                </a:lnTo>
                <a:lnTo>
                  <a:pt x="721065" y="1241550"/>
                </a:lnTo>
                <a:lnTo>
                  <a:pt x="673289" y="1247094"/>
                </a:lnTo>
                <a:lnTo>
                  <a:pt x="624489" y="1248972"/>
                </a:lnTo>
                <a:close/>
              </a:path>
            </a:pathLst>
          </a:custGeom>
          <a:solidFill>
            <a:srgbClr val="FDC83B"/>
          </a:solidFill>
        </p:spPr>
        <p:txBody>
          <a:bodyPr wrap="square" lIns="0" tIns="0" rIns="0" bIns="0" rtlCol="0"/>
          <a:lstStyle/>
          <a:p>
            <a:endParaRPr/>
          </a:p>
        </p:txBody>
      </p:sp>
      <p:pic>
        <p:nvPicPr>
          <p:cNvPr id="16" name="Graphique 15" descr="Ampoule contour">
            <a:extLst>
              <a:ext uri="{FF2B5EF4-FFF2-40B4-BE49-F238E27FC236}">
                <a16:creationId xmlns:a16="http://schemas.microsoft.com/office/drawing/2014/main" id="{2C1714F7-7926-88CC-96B3-DE5AC74846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5572" y="6194037"/>
            <a:ext cx="1754939" cy="1821746"/>
          </a:xfrm>
          <a:prstGeom prst="rect">
            <a:avLst/>
          </a:prstGeom>
        </p:spPr>
      </p:pic>
    </p:spTree>
    <p:extLst>
      <p:ext uri="{BB962C8B-B14F-4D97-AF65-F5344CB8AC3E}">
        <p14:creationId xmlns:p14="http://schemas.microsoft.com/office/powerpoint/2010/main" val="815449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5"/>
            <a:ext cx="7010400" cy="135905"/>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336289" y="640332"/>
            <a:ext cx="17615421" cy="897682"/>
          </a:xfrm>
          <a:prstGeom prst="rect">
            <a:avLst/>
          </a:prstGeom>
        </p:spPr>
        <p:txBody>
          <a:bodyPr wrap="square" lIns="0" tIns="0" rIns="0" bIns="0" rtlCol="0" anchor="t">
            <a:spAutoFit/>
          </a:bodyPr>
          <a:lstStyle/>
          <a:p>
            <a:pPr>
              <a:lnSpc>
                <a:spcPts val="7039"/>
              </a:lnSpc>
            </a:pPr>
            <a:r>
              <a:rPr lang="en-US" sz="6399" b="1" spc="-63" dirty="0" err="1">
                <a:solidFill>
                  <a:srgbClr val="03313D"/>
                </a:solidFill>
                <a:latin typeface="Leelawadee" panose="020B0502040204020203" pitchFamily="34" charset="-34"/>
                <a:cs typeface="Leelawadee" panose="020B0502040204020203" pitchFamily="34" charset="-34"/>
              </a:rPr>
              <a:t>Comptes</a:t>
            </a:r>
            <a:r>
              <a:rPr lang="en-US" sz="6399" b="1" spc="-63" dirty="0">
                <a:solidFill>
                  <a:srgbClr val="03313D"/>
                </a:solidFill>
                <a:latin typeface="Leelawadee" panose="020B0502040204020203" pitchFamily="34" charset="-34"/>
                <a:cs typeface="Leelawadee" panose="020B0502040204020203" pitchFamily="34" charset="-34"/>
              </a:rPr>
              <a:t> </a:t>
            </a:r>
            <a:r>
              <a:rPr lang="en-US" sz="6399" b="1" spc="-63" dirty="0" err="1">
                <a:solidFill>
                  <a:srgbClr val="03313D"/>
                </a:solidFill>
                <a:latin typeface="Leelawadee" panose="020B0502040204020203" pitchFamily="34" charset="-34"/>
                <a:cs typeface="Leelawadee" panose="020B0502040204020203" pitchFamily="34" charset="-34"/>
              </a:rPr>
              <a:t>usurpés</a:t>
            </a:r>
            <a:endParaRPr lang="en-US" sz="6399" b="1" spc="-63" dirty="0">
              <a:solidFill>
                <a:srgbClr val="03313D"/>
              </a:solidFill>
              <a:latin typeface="Leelawadee" panose="020B0502040204020203" pitchFamily="34" charset="-34"/>
              <a:cs typeface="Leelawadee" panose="020B0502040204020203" pitchFamily="34" charset="-34"/>
            </a:endParaRPr>
          </a:p>
        </p:txBody>
      </p:sp>
      <p:sp>
        <p:nvSpPr>
          <p:cNvPr id="10" name="ZoneTexte 9">
            <a:extLst>
              <a:ext uri="{FF2B5EF4-FFF2-40B4-BE49-F238E27FC236}">
                <a16:creationId xmlns:a16="http://schemas.microsoft.com/office/drawing/2014/main" id="{A6475E9B-B703-8941-46C5-DEDD90C8DF81}"/>
              </a:ext>
            </a:extLst>
          </p:cNvPr>
          <p:cNvSpPr txBox="1"/>
          <p:nvPr/>
        </p:nvSpPr>
        <p:spPr>
          <a:xfrm>
            <a:off x="5500517" y="4248978"/>
            <a:ext cx="11734800" cy="4401205"/>
          </a:xfrm>
          <a:prstGeom prst="rect">
            <a:avLst/>
          </a:prstGeom>
          <a:noFill/>
        </p:spPr>
        <p:txBody>
          <a:bodyPr wrap="square" rtlCol="0">
            <a:spAutoFit/>
          </a:bodyPr>
          <a:lstStyle/>
          <a:p>
            <a:pPr algn="l">
              <a:buFont typeface="Arial" panose="020B0604020202020204" pitchFamily="34" charset="0"/>
              <a:buChar char="•"/>
            </a:pPr>
            <a:r>
              <a:rPr lang="fr-FR" sz="2800" b="0" i="0" dirty="0">
                <a:effectLst/>
                <a:latin typeface="Leelawadee" panose="020B0502040204020203" pitchFamily="34" charset="-34"/>
                <a:cs typeface="Leelawadee" panose="020B0502040204020203" pitchFamily="34" charset="-34"/>
              </a:rPr>
              <a:t> Les administrations comme le Trésor public (</a:t>
            </a:r>
            <a:r>
              <a:rPr lang="fr-FR" sz="2800" dirty="0">
                <a:latin typeface="Leelawadee" panose="020B0502040204020203" pitchFamily="34" charset="-34"/>
                <a:cs typeface="Leelawadee" panose="020B0502040204020203" pitchFamily="34" charset="-34"/>
              </a:rPr>
              <a:t>les impôts</a:t>
            </a:r>
            <a:r>
              <a:rPr lang="fr-FR" sz="2800" b="0" i="0" dirty="0">
                <a:effectLst/>
                <a:latin typeface="Leelawadee" panose="020B0502040204020203" pitchFamily="34" charset="-34"/>
                <a:cs typeface="Leelawadee" panose="020B0502040204020203" pitchFamily="34" charset="-34"/>
              </a:rPr>
              <a:t>), la Sécurité sociale (</a:t>
            </a:r>
            <a:r>
              <a:rPr lang="fr-FR" sz="2800" b="0" i="0" dirty="0" err="1">
                <a:effectLst/>
                <a:latin typeface="Leelawadee" panose="020B0502040204020203" pitchFamily="34" charset="-34"/>
                <a:cs typeface="Leelawadee" panose="020B0502040204020203" pitchFamily="34" charset="-34"/>
              </a:rPr>
              <a:t>ameli</a:t>
            </a:r>
            <a:r>
              <a:rPr lang="fr-FR" sz="2800" b="0" i="0" dirty="0">
                <a:effectLst/>
                <a:latin typeface="Leelawadee" panose="020B0502040204020203" pitchFamily="34" charset="-34"/>
                <a:cs typeface="Leelawadee" panose="020B0502040204020203" pitchFamily="34" charset="-34"/>
              </a:rPr>
              <a:t>), la Caisse d’allocation familiale (Caf), etc.</a:t>
            </a:r>
          </a:p>
          <a:p>
            <a:pPr algn="l">
              <a:buFont typeface="Arial" panose="020B0604020202020204" pitchFamily="34" charset="0"/>
              <a:buChar char="•"/>
            </a:pPr>
            <a:r>
              <a:rPr lang="fr-FR" sz="2800" b="0" i="0" dirty="0">
                <a:effectLst/>
                <a:latin typeface="Leelawadee" panose="020B0502040204020203" pitchFamily="34" charset="-34"/>
                <a:cs typeface="Leelawadee" panose="020B0502040204020203" pitchFamily="34" charset="-34"/>
              </a:rPr>
              <a:t> Les banques</a:t>
            </a:r>
          </a:p>
          <a:p>
            <a:pPr>
              <a:buFont typeface="Arial" panose="020B0604020202020204" pitchFamily="34" charset="0"/>
              <a:buChar char="•"/>
            </a:pPr>
            <a:r>
              <a:rPr lang="fr-FR" sz="2800" b="0" i="0" dirty="0">
                <a:effectLst/>
                <a:latin typeface="Leelawadee" panose="020B0502040204020203" pitchFamily="34" charset="-34"/>
                <a:cs typeface="Leelawadee" panose="020B0502040204020203" pitchFamily="34" charset="-34"/>
              </a:rPr>
              <a:t> Les fournisseurs d’énergie</a:t>
            </a:r>
          </a:p>
          <a:p>
            <a:pPr algn="l">
              <a:buFont typeface="Arial" panose="020B0604020202020204" pitchFamily="34" charset="0"/>
              <a:buChar char="•"/>
            </a:pPr>
            <a:r>
              <a:rPr lang="fr-FR" sz="2800" b="0" i="0" dirty="0">
                <a:effectLst/>
                <a:latin typeface="Leelawadee" panose="020B0502040204020203" pitchFamily="34" charset="-34"/>
                <a:cs typeface="Leelawadee" panose="020B0502040204020203" pitchFamily="34" charset="-34"/>
              </a:rPr>
              <a:t> Les opérateurs télécoms</a:t>
            </a:r>
          </a:p>
          <a:p>
            <a:pPr algn="l">
              <a:buFont typeface="Arial" panose="020B0604020202020204" pitchFamily="34" charset="0"/>
              <a:buChar char="•"/>
            </a:pPr>
            <a:r>
              <a:rPr lang="fr-FR" sz="2800" b="0" i="0" dirty="0">
                <a:effectLst/>
                <a:latin typeface="Leelawadee" panose="020B0502040204020203" pitchFamily="34" charset="-34"/>
                <a:cs typeface="Leelawadee" panose="020B0502040204020203" pitchFamily="34" charset="-34"/>
              </a:rPr>
              <a:t> Les réseaux sociaux</a:t>
            </a:r>
          </a:p>
          <a:p>
            <a:pPr algn="l">
              <a:buFont typeface="Arial" panose="020B0604020202020204" pitchFamily="34" charset="0"/>
              <a:buChar char="•"/>
            </a:pPr>
            <a:r>
              <a:rPr lang="fr-FR" sz="2800" b="0" i="0" dirty="0">
                <a:effectLst/>
                <a:latin typeface="Leelawadee" panose="020B0502040204020203" pitchFamily="34" charset="-34"/>
                <a:cs typeface="Leelawadee" panose="020B0502040204020203" pitchFamily="34" charset="-34"/>
              </a:rPr>
              <a:t> Les services de messagerie et stockage en ligne (Cloud)</a:t>
            </a:r>
          </a:p>
          <a:p>
            <a:pPr algn="l">
              <a:buFont typeface="Arial" panose="020B0604020202020204" pitchFamily="34" charset="0"/>
              <a:buChar char="•"/>
            </a:pPr>
            <a:r>
              <a:rPr lang="fr-FR" sz="2800" b="0" i="0" dirty="0">
                <a:effectLst/>
                <a:latin typeface="Leelawadee" panose="020B0502040204020203" pitchFamily="34" charset="-34"/>
                <a:cs typeface="Leelawadee" panose="020B0502040204020203" pitchFamily="34" charset="-34"/>
              </a:rPr>
              <a:t> Les sites de commerce en ligne</a:t>
            </a:r>
          </a:p>
          <a:p>
            <a:pPr algn="l">
              <a:buFont typeface="Arial" panose="020B0604020202020204" pitchFamily="34" charset="0"/>
              <a:buChar char="•"/>
            </a:pPr>
            <a:r>
              <a:rPr lang="fr-FR" sz="2800" dirty="0">
                <a:latin typeface="Leelawadee" panose="020B0502040204020203" pitchFamily="34" charset="-34"/>
                <a:cs typeface="Leelawadee" panose="020B0502040204020203" pitchFamily="34" charset="-34"/>
              </a:rPr>
              <a:t> Les sociétés de livraison</a:t>
            </a:r>
            <a:endParaRPr lang="fr-FR" sz="2800" b="0" i="0" dirty="0">
              <a:effectLst/>
              <a:latin typeface="Leelawadee" panose="020B0502040204020203" pitchFamily="34" charset="-34"/>
              <a:cs typeface="Leelawadee" panose="020B0502040204020203" pitchFamily="34" charset="-34"/>
            </a:endParaRPr>
          </a:p>
          <a:p>
            <a:pPr algn="l">
              <a:buFont typeface="Arial" panose="020B0604020202020204" pitchFamily="34" charset="0"/>
              <a:buChar char="•"/>
            </a:pPr>
            <a:r>
              <a:rPr lang="fr-FR" sz="2800" b="0" i="0" dirty="0">
                <a:effectLst/>
                <a:latin typeface="Leelawadee" panose="020B0502040204020203" pitchFamily="34" charset="-34"/>
                <a:cs typeface="Leelawadee" panose="020B0502040204020203" pitchFamily="34" charset="-34"/>
              </a:rPr>
              <a:t> Les systèmes de paiement en ligne</a:t>
            </a:r>
          </a:p>
        </p:txBody>
      </p:sp>
      <p:sp>
        <p:nvSpPr>
          <p:cNvPr id="8" name="ZoneTexte 7">
            <a:extLst>
              <a:ext uri="{FF2B5EF4-FFF2-40B4-BE49-F238E27FC236}">
                <a16:creationId xmlns:a16="http://schemas.microsoft.com/office/drawing/2014/main" id="{1BF9544D-5D54-65A6-0E7B-C944070BA275}"/>
              </a:ext>
            </a:extLst>
          </p:cNvPr>
          <p:cNvSpPr txBox="1"/>
          <p:nvPr/>
        </p:nvSpPr>
        <p:spPr>
          <a:xfrm>
            <a:off x="5500517" y="2441237"/>
            <a:ext cx="11049000" cy="2062103"/>
          </a:xfrm>
          <a:prstGeom prst="rect">
            <a:avLst/>
          </a:prstGeom>
          <a:noFill/>
        </p:spPr>
        <p:txBody>
          <a:bodyPr wrap="square" rtlCol="0">
            <a:spAutoFit/>
          </a:bodyPr>
          <a:lstStyle/>
          <a:p>
            <a:pPr algn="l"/>
            <a:r>
              <a:rPr lang="fr-FR" sz="3200" dirty="0">
                <a:latin typeface="Leelawadee" panose="020B0502040204020203" pitchFamily="34" charset="-34"/>
                <a:cs typeface="Leelawadee" panose="020B0502040204020203" pitchFamily="34" charset="-34"/>
              </a:rPr>
              <a:t>Il convient d’être particulièrement vigilant sur les mails de </a:t>
            </a:r>
            <a:r>
              <a:rPr lang="fr-FR" sz="3200" b="1" dirty="0">
                <a:latin typeface="Leelawadee" panose="020B0502040204020203" pitchFamily="34" charset="-34"/>
                <a:cs typeface="Leelawadee" panose="020B0502040204020203" pitchFamily="34" charset="-34"/>
              </a:rPr>
              <a:t>certaines sources car les arnaqueurs usurpent leur identité. </a:t>
            </a:r>
            <a:r>
              <a:rPr lang="fr-FR" sz="3200" dirty="0">
                <a:latin typeface="Leelawadee" panose="020B0502040204020203" pitchFamily="34" charset="-34"/>
                <a:cs typeface="Leelawadee" panose="020B0502040204020203" pitchFamily="34" charset="-34"/>
              </a:rPr>
              <a:t>Voilà les plus souvent utilisées </a:t>
            </a:r>
            <a:r>
              <a:rPr lang="fr-FR" sz="3200" i="0" dirty="0">
                <a:solidFill>
                  <a:srgbClr val="333333"/>
                </a:solidFill>
                <a:effectLst/>
                <a:latin typeface="Leelawadee" panose="020B0502040204020203" pitchFamily="34" charset="-34"/>
                <a:cs typeface="Leelawadee" panose="020B0502040204020203" pitchFamily="34" charset="-34"/>
              </a:rPr>
              <a:t>:</a:t>
            </a:r>
          </a:p>
          <a:p>
            <a:endParaRPr lang="fr-FR" sz="3200" dirty="0">
              <a:latin typeface="Leelawadee" panose="020B0502040204020203" pitchFamily="34" charset="-34"/>
              <a:cs typeface="Leelawadee" panose="020B0502040204020203" pitchFamily="34" charset="-34"/>
            </a:endParaRPr>
          </a:p>
        </p:txBody>
      </p:sp>
      <p:sp>
        <p:nvSpPr>
          <p:cNvPr id="5" name="object 32">
            <a:extLst>
              <a:ext uri="{FF2B5EF4-FFF2-40B4-BE49-F238E27FC236}">
                <a16:creationId xmlns:a16="http://schemas.microsoft.com/office/drawing/2014/main" id="{3B0A4760-DD9B-B981-7EAC-E9B88624FD20}"/>
              </a:ext>
            </a:extLst>
          </p:cNvPr>
          <p:cNvSpPr/>
          <p:nvPr/>
        </p:nvSpPr>
        <p:spPr>
          <a:xfrm>
            <a:off x="1604914" y="3874534"/>
            <a:ext cx="2869705" cy="2951305"/>
          </a:xfrm>
          <a:custGeom>
            <a:avLst/>
            <a:gdLst/>
            <a:ahLst/>
            <a:cxnLst/>
            <a:rect l="l" t="t" r="r" b="b"/>
            <a:pathLst>
              <a:path w="1249044" h="1249045">
                <a:moveTo>
                  <a:pt x="624489" y="1248972"/>
                </a:moveTo>
                <a:lnTo>
                  <a:pt x="575682" y="1247094"/>
                </a:lnTo>
                <a:lnTo>
                  <a:pt x="527906" y="1241550"/>
                </a:lnTo>
                <a:lnTo>
                  <a:pt x="481296" y="1232479"/>
                </a:lnTo>
                <a:lnTo>
                  <a:pt x="435991" y="1220022"/>
                </a:lnTo>
                <a:lnTo>
                  <a:pt x="392130" y="1204315"/>
                </a:lnTo>
                <a:lnTo>
                  <a:pt x="349852" y="1185499"/>
                </a:lnTo>
                <a:lnTo>
                  <a:pt x="309295" y="1163712"/>
                </a:lnTo>
                <a:lnTo>
                  <a:pt x="270599" y="1139092"/>
                </a:lnTo>
                <a:lnTo>
                  <a:pt x="233901" y="1111780"/>
                </a:lnTo>
                <a:lnTo>
                  <a:pt x="199342" y="1081913"/>
                </a:lnTo>
                <a:lnTo>
                  <a:pt x="167059" y="1049630"/>
                </a:lnTo>
                <a:lnTo>
                  <a:pt x="137192" y="1015070"/>
                </a:lnTo>
                <a:lnTo>
                  <a:pt x="109879" y="978373"/>
                </a:lnTo>
                <a:lnTo>
                  <a:pt x="85260" y="939676"/>
                </a:lnTo>
                <a:lnTo>
                  <a:pt x="63473" y="899119"/>
                </a:lnTo>
                <a:lnTo>
                  <a:pt x="44657" y="856841"/>
                </a:lnTo>
                <a:lnTo>
                  <a:pt x="28950" y="812980"/>
                </a:lnTo>
                <a:lnTo>
                  <a:pt x="16493" y="767675"/>
                </a:lnTo>
                <a:lnTo>
                  <a:pt x="7422" y="721065"/>
                </a:lnTo>
                <a:lnTo>
                  <a:pt x="1878" y="673289"/>
                </a:lnTo>
                <a:lnTo>
                  <a:pt x="0" y="624485"/>
                </a:lnTo>
                <a:lnTo>
                  <a:pt x="1878" y="575683"/>
                </a:lnTo>
                <a:lnTo>
                  <a:pt x="7422" y="527907"/>
                </a:lnTo>
                <a:lnTo>
                  <a:pt x="16493" y="481297"/>
                </a:lnTo>
                <a:lnTo>
                  <a:pt x="28950" y="435992"/>
                </a:lnTo>
                <a:lnTo>
                  <a:pt x="44657" y="392131"/>
                </a:lnTo>
                <a:lnTo>
                  <a:pt x="63473" y="349853"/>
                </a:lnTo>
                <a:lnTo>
                  <a:pt x="85260" y="309296"/>
                </a:lnTo>
                <a:lnTo>
                  <a:pt x="109879" y="270599"/>
                </a:lnTo>
                <a:lnTo>
                  <a:pt x="137192" y="233902"/>
                </a:lnTo>
                <a:lnTo>
                  <a:pt x="167059" y="199342"/>
                </a:lnTo>
                <a:lnTo>
                  <a:pt x="199342" y="167059"/>
                </a:lnTo>
                <a:lnTo>
                  <a:pt x="233901" y="137192"/>
                </a:lnTo>
                <a:lnTo>
                  <a:pt x="270599" y="109880"/>
                </a:lnTo>
                <a:lnTo>
                  <a:pt x="309295" y="85260"/>
                </a:lnTo>
                <a:lnTo>
                  <a:pt x="349852" y="63473"/>
                </a:lnTo>
                <a:lnTo>
                  <a:pt x="392130" y="44657"/>
                </a:lnTo>
                <a:lnTo>
                  <a:pt x="435991" y="28950"/>
                </a:lnTo>
                <a:lnTo>
                  <a:pt x="481296" y="16493"/>
                </a:lnTo>
                <a:lnTo>
                  <a:pt x="527906" y="7422"/>
                </a:lnTo>
                <a:lnTo>
                  <a:pt x="575682" y="1878"/>
                </a:lnTo>
                <a:lnTo>
                  <a:pt x="624485" y="0"/>
                </a:lnTo>
                <a:lnTo>
                  <a:pt x="673289" y="1878"/>
                </a:lnTo>
                <a:lnTo>
                  <a:pt x="721065" y="7422"/>
                </a:lnTo>
                <a:lnTo>
                  <a:pt x="767675" y="16493"/>
                </a:lnTo>
                <a:lnTo>
                  <a:pt x="812980" y="28950"/>
                </a:lnTo>
                <a:lnTo>
                  <a:pt x="856841" y="44657"/>
                </a:lnTo>
                <a:lnTo>
                  <a:pt x="899119" y="63473"/>
                </a:lnTo>
                <a:lnTo>
                  <a:pt x="939676" y="85260"/>
                </a:lnTo>
                <a:lnTo>
                  <a:pt x="978373" y="109880"/>
                </a:lnTo>
                <a:lnTo>
                  <a:pt x="1015070" y="137192"/>
                </a:lnTo>
                <a:lnTo>
                  <a:pt x="1049630" y="167059"/>
                </a:lnTo>
                <a:lnTo>
                  <a:pt x="1081913" y="199342"/>
                </a:lnTo>
                <a:lnTo>
                  <a:pt x="1111780" y="233902"/>
                </a:lnTo>
                <a:lnTo>
                  <a:pt x="1139092" y="270599"/>
                </a:lnTo>
                <a:lnTo>
                  <a:pt x="1163712" y="309296"/>
                </a:lnTo>
                <a:lnTo>
                  <a:pt x="1185499" y="349853"/>
                </a:lnTo>
                <a:lnTo>
                  <a:pt x="1204315" y="392131"/>
                </a:lnTo>
                <a:lnTo>
                  <a:pt x="1220021" y="435992"/>
                </a:lnTo>
                <a:lnTo>
                  <a:pt x="1232479" y="481297"/>
                </a:lnTo>
                <a:lnTo>
                  <a:pt x="1241550" y="527907"/>
                </a:lnTo>
                <a:lnTo>
                  <a:pt x="1247093" y="575683"/>
                </a:lnTo>
                <a:lnTo>
                  <a:pt x="1248972" y="624486"/>
                </a:lnTo>
                <a:lnTo>
                  <a:pt x="1247093" y="673289"/>
                </a:lnTo>
                <a:lnTo>
                  <a:pt x="1241550" y="721065"/>
                </a:lnTo>
                <a:lnTo>
                  <a:pt x="1232479" y="767675"/>
                </a:lnTo>
                <a:lnTo>
                  <a:pt x="1220021" y="812980"/>
                </a:lnTo>
                <a:lnTo>
                  <a:pt x="1204315" y="856841"/>
                </a:lnTo>
                <a:lnTo>
                  <a:pt x="1185499" y="899119"/>
                </a:lnTo>
                <a:lnTo>
                  <a:pt x="1163712" y="939676"/>
                </a:lnTo>
                <a:lnTo>
                  <a:pt x="1139092" y="978373"/>
                </a:lnTo>
                <a:lnTo>
                  <a:pt x="1111780" y="1015070"/>
                </a:lnTo>
                <a:lnTo>
                  <a:pt x="1081913" y="1049630"/>
                </a:lnTo>
                <a:lnTo>
                  <a:pt x="1049630" y="1081913"/>
                </a:lnTo>
                <a:lnTo>
                  <a:pt x="1015070" y="1111780"/>
                </a:lnTo>
                <a:lnTo>
                  <a:pt x="978373" y="1139092"/>
                </a:lnTo>
                <a:lnTo>
                  <a:pt x="939676" y="1163712"/>
                </a:lnTo>
                <a:lnTo>
                  <a:pt x="899119" y="1185499"/>
                </a:lnTo>
                <a:lnTo>
                  <a:pt x="856841" y="1204315"/>
                </a:lnTo>
                <a:lnTo>
                  <a:pt x="812980" y="1220022"/>
                </a:lnTo>
                <a:lnTo>
                  <a:pt x="767675" y="1232479"/>
                </a:lnTo>
                <a:lnTo>
                  <a:pt x="721065" y="1241550"/>
                </a:lnTo>
                <a:lnTo>
                  <a:pt x="673289" y="1247094"/>
                </a:lnTo>
                <a:lnTo>
                  <a:pt x="624489" y="1248972"/>
                </a:lnTo>
                <a:close/>
              </a:path>
            </a:pathLst>
          </a:custGeom>
          <a:solidFill>
            <a:srgbClr val="FDC83B"/>
          </a:solidFill>
        </p:spPr>
        <p:txBody>
          <a:bodyPr wrap="square" lIns="0" tIns="0" rIns="0" bIns="0" rtlCol="0"/>
          <a:lstStyle/>
          <a:p>
            <a:endParaRPr/>
          </a:p>
        </p:txBody>
      </p:sp>
      <p:pic>
        <p:nvPicPr>
          <p:cNvPr id="11" name="Graphique 10" descr="Avertissement avec un remplissage uni">
            <a:extLst>
              <a:ext uri="{FF2B5EF4-FFF2-40B4-BE49-F238E27FC236}">
                <a16:creationId xmlns:a16="http://schemas.microsoft.com/office/drawing/2014/main" id="{F3148C41-43DE-0A47-8964-89A78CC377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4814" y="3330917"/>
            <a:ext cx="3549903" cy="3549903"/>
          </a:xfrm>
          <a:prstGeom prst="rect">
            <a:avLst/>
          </a:prstGeom>
        </p:spPr>
      </p:pic>
    </p:spTree>
    <p:extLst>
      <p:ext uri="{BB962C8B-B14F-4D97-AF65-F5344CB8AC3E}">
        <p14:creationId xmlns:p14="http://schemas.microsoft.com/office/powerpoint/2010/main" val="4227089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5"/>
            <a:ext cx="7391400" cy="111605"/>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520179" y="633673"/>
            <a:ext cx="13602290" cy="1795363"/>
          </a:xfrm>
          <a:prstGeom prst="rect">
            <a:avLst/>
          </a:prstGeom>
        </p:spPr>
        <p:txBody>
          <a:bodyPr lIns="0" tIns="0" rIns="0" bIns="0" rtlCol="0" anchor="t">
            <a:spAutoFit/>
          </a:bodyPr>
          <a:lstStyle/>
          <a:p>
            <a:pPr>
              <a:lnSpc>
                <a:spcPts val="7039"/>
              </a:lnSpc>
            </a:pPr>
            <a:r>
              <a:rPr lang="en-US" sz="6399" spc="-63" dirty="0">
                <a:solidFill>
                  <a:srgbClr val="03313D"/>
                </a:solidFill>
                <a:latin typeface="Kollektif Bold"/>
              </a:rPr>
              <a:t>Mise </a:t>
            </a:r>
            <a:r>
              <a:rPr lang="en-US" sz="6399" spc="-63" dirty="0" err="1">
                <a:solidFill>
                  <a:srgbClr val="03313D"/>
                </a:solidFill>
                <a:latin typeface="Kollektif Bold"/>
              </a:rPr>
              <a:t>en</a:t>
            </a:r>
            <a:r>
              <a:rPr lang="en-US" sz="6399" spc="-63" dirty="0">
                <a:solidFill>
                  <a:srgbClr val="03313D"/>
                </a:solidFill>
                <a:latin typeface="Kollektif Bold"/>
              </a:rPr>
              <a:t> situation 1</a:t>
            </a:r>
          </a:p>
          <a:p>
            <a:pPr>
              <a:lnSpc>
                <a:spcPts val="7039"/>
              </a:lnSpc>
            </a:pPr>
            <a:r>
              <a:rPr lang="en-US" sz="6399" spc="-63" dirty="0">
                <a:solidFill>
                  <a:srgbClr val="03313D"/>
                </a:solidFill>
                <a:latin typeface="Kollektif Bold"/>
              </a:rPr>
              <a:t> </a:t>
            </a:r>
          </a:p>
        </p:txBody>
      </p:sp>
      <p:pic>
        <p:nvPicPr>
          <p:cNvPr id="21" name="Image 20">
            <a:extLst>
              <a:ext uri="{FF2B5EF4-FFF2-40B4-BE49-F238E27FC236}">
                <a16:creationId xmlns:a16="http://schemas.microsoft.com/office/drawing/2014/main" id="{F719CDDD-D022-6D0E-BFDB-43ECB6AB2D46}"/>
              </a:ext>
            </a:extLst>
          </p:cNvPr>
          <p:cNvPicPr>
            <a:picLocks noChangeAspect="1"/>
          </p:cNvPicPr>
          <p:nvPr/>
        </p:nvPicPr>
        <p:blipFill>
          <a:blip r:embed="rId2"/>
          <a:stretch>
            <a:fillRect/>
          </a:stretch>
        </p:blipFill>
        <p:spPr>
          <a:xfrm>
            <a:off x="4648200" y="1808820"/>
            <a:ext cx="13335000" cy="7032726"/>
          </a:xfrm>
          <a:prstGeom prst="rect">
            <a:avLst/>
          </a:prstGeom>
        </p:spPr>
      </p:pic>
      <p:sp>
        <p:nvSpPr>
          <p:cNvPr id="22" name="ZoneTexte 21">
            <a:extLst>
              <a:ext uri="{FF2B5EF4-FFF2-40B4-BE49-F238E27FC236}">
                <a16:creationId xmlns:a16="http://schemas.microsoft.com/office/drawing/2014/main" id="{F7DA8756-E4E8-1D3E-97A0-D3E72AE7CC9E}"/>
              </a:ext>
            </a:extLst>
          </p:cNvPr>
          <p:cNvSpPr txBox="1"/>
          <p:nvPr/>
        </p:nvSpPr>
        <p:spPr>
          <a:xfrm>
            <a:off x="520179" y="3617023"/>
            <a:ext cx="4267200" cy="3416320"/>
          </a:xfrm>
          <a:prstGeom prst="rect">
            <a:avLst/>
          </a:prstGeom>
          <a:noFill/>
        </p:spPr>
        <p:txBody>
          <a:bodyPr wrap="square" rtlCol="0">
            <a:spAutoFit/>
          </a:bodyPr>
          <a:lstStyle/>
          <a:p>
            <a:r>
              <a:rPr lang="fr-FR" sz="3600" dirty="0">
                <a:latin typeface="Leelawadee" panose="020B0502040204020203" pitchFamily="34" charset="-34"/>
                <a:cs typeface="Leelawadee" panose="020B0502040204020203" pitchFamily="34" charset="-34"/>
              </a:rPr>
              <a:t>Observez bien ce mail, est-il suspect ?</a:t>
            </a:r>
          </a:p>
          <a:p>
            <a:endParaRPr lang="fr-FR" sz="3600" dirty="0">
              <a:latin typeface="Leelawadee" panose="020B0502040204020203" pitchFamily="34" charset="-34"/>
              <a:cs typeface="Leelawadee" panose="020B0502040204020203" pitchFamily="34" charset="-34"/>
            </a:endParaRPr>
          </a:p>
          <a:p>
            <a:r>
              <a:rPr lang="fr-FR" sz="3600" dirty="0">
                <a:latin typeface="Leelawadee" panose="020B0502040204020203" pitchFamily="34" charset="-34"/>
                <a:cs typeface="Leelawadee" panose="020B0502040204020203" pitchFamily="34" charset="-34"/>
              </a:rPr>
              <a:t>Quels éléments attirent votre attention ?</a:t>
            </a:r>
          </a:p>
        </p:txBody>
      </p:sp>
    </p:spTree>
    <p:extLst>
      <p:ext uri="{BB962C8B-B14F-4D97-AF65-F5344CB8AC3E}">
        <p14:creationId xmlns:p14="http://schemas.microsoft.com/office/powerpoint/2010/main" val="1479585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5"/>
            <a:ext cx="11125200" cy="111605"/>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520179" y="633673"/>
            <a:ext cx="13602290" cy="1795363"/>
          </a:xfrm>
          <a:prstGeom prst="rect">
            <a:avLst/>
          </a:prstGeom>
        </p:spPr>
        <p:txBody>
          <a:bodyPr lIns="0" tIns="0" rIns="0" bIns="0" rtlCol="0" anchor="t">
            <a:spAutoFit/>
          </a:bodyPr>
          <a:lstStyle/>
          <a:p>
            <a:pPr>
              <a:lnSpc>
                <a:spcPts val="7039"/>
              </a:lnSpc>
            </a:pPr>
            <a:r>
              <a:rPr lang="en-US" sz="6399" spc="-63" dirty="0">
                <a:solidFill>
                  <a:srgbClr val="03313D"/>
                </a:solidFill>
                <a:latin typeface="Kollektif Bold"/>
              </a:rPr>
              <a:t>Mise </a:t>
            </a:r>
            <a:r>
              <a:rPr lang="en-US" sz="6399" spc="-63" dirty="0" err="1">
                <a:solidFill>
                  <a:srgbClr val="03313D"/>
                </a:solidFill>
                <a:latin typeface="Kollektif Bold"/>
              </a:rPr>
              <a:t>en</a:t>
            </a:r>
            <a:r>
              <a:rPr lang="en-US" sz="6399" spc="-63" dirty="0">
                <a:solidFill>
                  <a:srgbClr val="03313D"/>
                </a:solidFill>
                <a:latin typeface="Kollektif Bold"/>
              </a:rPr>
              <a:t> situation 1 (</a:t>
            </a:r>
            <a:r>
              <a:rPr lang="en-US" sz="6399" spc="-63" dirty="0" err="1">
                <a:solidFill>
                  <a:srgbClr val="03313D"/>
                </a:solidFill>
                <a:latin typeface="Kollektif Bold"/>
              </a:rPr>
              <a:t>corrigée</a:t>
            </a:r>
            <a:r>
              <a:rPr lang="en-US" sz="6399" spc="-63" dirty="0">
                <a:solidFill>
                  <a:srgbClr val="03313D"/>
                </a:solidFill>
                <a:latin typeface="Kollektif Bold"/>
              </a:rPr>
              <a:t>)</a:t>
            </a:r>
          </a:p>
          <a:p>
            <a:pPr>
              <a:lnSpc>
                <a:spcPts val="7039"/>
              </a:lnSpc>
            </a:pPr>
            <a:r>
              <a:rPr lang="en-US" sz="6399" spc="-63" dirty="0">
                <a:solidFill>
                  <a:srgbClr val="03313D"/>
                </a:solidFill>
                <a:latin typeface="Kollektif Bold"/>
              </a:rPr>
              <a:t> </a:t>
            </a:r>
          </a:p>
        </p:txBody>
      </p:sp>
      <p:pic>
        <p:nvPicPr>
          <p:cNvPr id="7" name="Image 6">
            <a:extLst>
              <a:ext uri="{FF2B5EF4-FFF2-40B4-BE49-F238E27FC236}">
                <a16:creationId xmlns:a16="http://schemas.microsoft.com/office/drawing/2014/main" id="{68DF43E7-B070-E712-172E-06C951C5303B}"/>
              </a:ext>
            </a:extLst>
          </p:cNvPr>
          <p:cNvPicPr>
            <a:picLocks noChangeAspect="1"/>
          </p:cNvPicPr>
          <p:nvPr/>
        </p:nvPicPr>
        <p:blipFill>
          <a:blip r:embed="rId2"/>
          <a:stretch>
            <a:fillRect/>
          </a:stretch>
        </p:blipFill>
        <p:spPr>
          <a:xfrm>
            <a:off x="3962400" y="1808820"/>
            <a:ext cx="14043682" cy="7449480"/>
          </a:xfrm>
          <a:prstGeom prst="rect">
            <a:avLst/>
          </a:prstGeom>
        </p:spPr>
      </p:pic>
      <p:sp>
        <p:nvSpPr>
          <p:cNvPr id="8" name="ZoneTexte 7">
            <a:extLst>
              <a:ext uri="{FF2B5EF4-FFF2-40B4-BE49-F238E27FC236}">
                <a16:creationId xmlns:a16="http://schemas.microsoft.com/office/drawing/2014/main" id="{1536731A-40B5-FD19-0B00-896E91ECC9D7}"/>
              </a:ext>
            </a:extLst>
          </p:cNvPr>
          <p:cNvSpPr txBox="1"/>
          <p:nvPr/>
        </p:nvSpPr>
        <p:spPr>
          <a:xfrm>
            <a:off x="520179" y="3158341"/>
            <a:ext cx="3962400" cy="4524315"/>
          </a:xfrm>
          <a:prstGeom prst="rect">
            <a:avLst/>
          </a:prstGeom>
          <a:noFill/>
        </p:spPr>
        <p:txBody>
          <a:bodyPr wrap="square" rtlCol="0">
            <a:spAutoFit/>
          </a:bodyPr>
          <a:lstStyle/>
          <a:p>
            <a:r>
              <a:rPr lang="fr-FR" sz="3600" dirty="0">
                <a:latin typeface="Leelawadee" panose="020B0502040204020203" pitchFamily="34" charset="-34"/>
                <a:cs typeface="Leelawadee" panose="020B0502040204020203" pitchFamily="34" charset="-34"/>
              </a:rPr>
              <a:t>Ce mail est bien frauduleux. Les éléments qui le prouvent étaient une </a:t>
            </a:r>
            <a:r>
              <a:rPr lang="fr-FR" sz="3600" b="1" dirty="0">
                <a:latin typeface="Leelawadee" panose="020B0502040204020203" pitchFamily="34" charset="-34"/>
                <a:cs typeface="Leelawadee" panose="020B0502040204020203" pitchFamily="34" charset="-34"/>
              </a:rPr>
              <a:t>mauvaise orthographe </a:t>
            </a:r>
            <a:r>
              <a:rPr lang="fr-FR" sz="3600" dirty="0">
                <a:latin typeface="Leelawadee" panose="020B0502040204020203" pitchFamily="34" charset="-34"/>
                <a:cs typeface="Leelawadee" panose="020B0502040204020203" pitchFamily="34" charset="-34"/>
              </a:rPr>
              <a:t>et une </a:t>
            </a:r>
            <a:r>
              <a:rPr lang="fr-FR" sz="3600" b="1" dirty="0">
                <a:latin typeface="Leelawadee" panose="020B0502040204020203" pitchFamily="34" charset="-34"/>
                <a:cs typeface="Leelawadee" panose="020B0502040204020203" pitchFamily="34" charset="-34"/>
              </a:rPr>
              <a:t>adresse suspecte.</a:t>
            </a:r>
          </a:p>
        </p:txBody>
      </p:sp>
    </p:spTree>
    <p:extLst>
      <p:ext uri="{BB962C8B-B14F-4D97-AF65-F5344CB8AC3E}">
        <p14:creationId xmlns:p14="http://schemas.microsoft.com/office/powerpoint/2010/main" val="1513064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5"/>
            <a:ext cx="7620000" cy="111605"/>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520179" y="633673"/>
            <a:ext cx="13602290" cy="1795363"/>
          </a:xfrm>
          <a:prstGeom prst="rect">
            <a:avLst/>
          </a:prstGeom>
        </p:spPr>
        <p:txBody>
          <a:bodyPr lIns="0" tIns="0" rIns="0" bIns="0" rtlCol="0" anchor="t">
            <a:spAutoFit/>
          </a:bodyPr>
          <a:lstStyle/>
          <a:p>
            <a:pPr>
              <a:lnSpc>
                <a:spcPts val="7039"/>
              </a:lnSpc>
            </a:pPr>
            <a:r>
              <a:rPr lang="en-US" sz="6399" spc="-63" dirty="0">
                <a:solidFill>
                  <a:srgbClr val="03313D"/>
                </a:solidFill>
                <a:latin typeface="Kollektif Bold"/>
              </a:rPr>
              <a:t>Mise </a:t>
            </a:r>
            <a:r>
              <a:rPr lang="en-US" sz="6399" spc="-63" dirty="0" err="1">
                <a:solidFill>
                  <a:srgbClr val="03313D"/>
                </a:solidFill>
                <a:latin typeface="Kollektif Bold"/>
              </a:rPr>
              <a:t>en</a:t>
            </a:r>
            <a:r>
              <a:rPr lang="en-US" sz="6399" spc="-63" dirty="0">
                <a:solidFill>
                  <a:srgbClr val="03313D"/>
                </a:solidFill>
                <a:latin typeface="Kollektif Bold"/>
              </a:rPr>
              <a:t> situation 2</a:t>
            </a:r>
          </a:p>
          <a:p>
            <a:pPr>
              <a:lnSpc>
                <a:spcPts val="7039"/>
              </a:lnSpc>
            </a:pPr>
            <a:r>
              <a:rPr lang="en-US" sz="6399" spc="-63" dirty="0">
                <a:solidFill>
                  <a:srgbClr val="03313D"/>
                </a:solidFill>
                <a:latin typeface="Kollektif Bold"/>
              </a:rPr>
              <a:t> </a:t>
            </a:r>
          </a:p>
        </p:txBody>
      </p:sp>
      <p:pic>
        <p:nvPicPr>
          <p:cNvPr id="8" name="Image 7">
            <a:extLst>
              <a:ext uri="{FF2B5EF4-FFF2-40B4-BE49-F238E27FC236}">
                <a16:creationId xmlns:a16="http://schemas.microsoft.com/office/drawing/2014/main" id="{4A269C0F-659B-0889-2A3B-D18A900D8503}"/>
              </a:ext>
            </a:extLst>
          </p:cNvPr>
          <p:cNvPicPr>
            <a:picLocks noChangeAspect="1"/>
          </p:cNvPicPr>
          <p:nvPr/>
        </p:nvPicPr>
        <p:blipFill>
          <a:blip r:embed="rId2"/>
          <a:stretch>
            <a:fillRect/>
          </a:stretch>
        </p:blipFill>
        <p:spPr>
          <a:xfrm>
            <a:off x="4714511" y="1808820"/>
            <a:ext cx="13573489" cy="7449480"/>
          </a:xfrm>
          <a:prstGeom prst="rect">
            <a:avLst/>
          </a:prstGeom>
        </p:spPr>
      </p:pic>
      <p:sp>
        <p:nvSpPr>
          <p:cNvPr id="9" name="ZoneTexte 8">
            <a:extLst>
              <a:ext uri="{FF2B5EF4-FFF2-40B4-BE49-F238E27FC236}">
                <a16:creationId xmlns:a16="http://schemas.microsoft.com/office/drawing/2014/main" id="{51474B6B-6D18-A8FA-AD69-70406350F66A}"/>
              </a:ext>
            </a:extLst>
          </p:cNvPr>
          <p:cNvSpPr txBox="1"/>
          <p:nvPr/>
        </p:nvSpPr>
        <p:spPr>
          <a:xfrm>
            <a:off x="520179" y="4399450"/>
            <a:ext cx="3858390" cy="1754326"/>
          </a:xfrm>
          <a:prstGeom prst="rect">
            <a:avLst/>
          </a:prstGeom>
          <a:noFill/>
        </p:spPr>
        <p:txBody>
          <a:bodyPr wrap="square" rtlCol="0">
            <a:spAutoFit/>
          </a:bodyPr>
          <a:lstStyle/>
          <a:p>
            <a:pPr algn="ctr"/>
            <a:r>
              <a:rPr lang="fr-FR" sz="3600" dirty="0">
                <a:latin typeface="Leelawadee" panose="020B0502040204020203" pitchFamily="34" charset="-34"/>
                <a:cs typeface="Leelawadee" panose="020B0502040204020203" pitchFamily="34" charset="-34"/>
              </a:rPr>
              <a:t>Et celui-ci ?</a:t>
            </a:r>
          </a:p>
          <a:p>
            <a:pPr algn="ctr"/>
            <a:r>
              <a:rPr lang="fr-FR" sz="3600" dirty="0">
                <a:latin typeface="Leelawadee" panose="020B0502040204020203" pitchFamily="34" charset="-34"/>
                <a:cs typeface="Leelawadee" panose="020B0502040204020203" pitchFamily="34" charset="-34"/>
              </a:rPr>
              <a:t>Qu’en pensez-vous ?</a:t>
            </a:r>
          </a:p>
        </p:txBody>
      </p:sp>
    </p:spTree>
    <p:extLst>
      <p:ext uri="{BB962C8B-B14F-4D97-AF65-F5344CB8AC3E}">
        <p14:creationId xmlns:p14="http://schemas.microsoft.com/office/powerpoint/2010/main" val="3627932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5"/>
            <a:ext cx="11353800" cy="93485"/>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520179" y="633673"/>
            <a:ext cx="13602290" cy="1795363"/>
          </a:xfrm>
          <a:prstGeom prst="rect">
            <a:avLst/>
          </a:prstGeom>
        </p:spPr>
        <p:txBody>
          <a:bodyPr lIns="0" tIns="0" rIns="0" bIns="0" rtlCol="0" anchor="t">
            <a:spAutoFit/>
          </a:bodyPr>
          <a:lstStyle/>
          <a:p>
            <a:pPr>
              <a:lnSpc>
                <a:spcPts val="7039"/>
              </a:lnSpc>
            </a:pPr>
            <a:r>
              <a:rPr lang="en-US" sz="6399" spc="-63" dirty="0">
                <a:solidFill>
                  <a:srgbClr val="03313D"/>
                </a:solidFill>
                <a:latin typeface="Kollektif Bold"/>
              </a:rPr>
              <a:t>Mise </a:t>
            </a:r>
            <a:r>
              <a:rPr lang="en-US" sz="6399" spc="-63" dirty="0" err="1">
                <a:solidFill>
                  <a:srgbClr val="03313D"/>
                </a:solidFill>
                <a:latin typeface="Kollektif Bold"/>
              </a:rPr>
              <a:t>en</a:t>
            </a:r>
            <a:r>
              <a:rPr lang="en-US" sz="6399" spc="-63" dirty="0">
                <a:solidFill>
                  <a:srgbClr val="03313D"/>
                </a:solidFill>
                <a:latin typeface="Kollektif Bold"/>
              </a:rPr>
              <a:t> situation 2 (</a:t>
            </a:r>
            <a:r>
              <a:rPr lang="en-US" sz="6399" spc="-63" dirty="0" err="1">
                <a:solidFill>
                  <a:srgbClr val="03313D"/>
                </a:solidFill>
                <a:latin typeface="Kollektif Bold"/>
              </a:rPr>
              <a:t>corrigée</a:t>
            </a:r>
            <a:r>
              <a:rPr lang="en-US" sz="6399" spc="-63" dirty="0">
                <a:solidFill>
                  <a:srgbClr val="03313D"/>
                </a:solidFill>
                <a:latin typeface="Kollektif Bold"/>
              </a:rPr>
              <a:t>)</a:t>
            </a:r>
          </a:p>
          <a:p>
            <a:pPr>
              <a:lnSpc>
                <a:spcPts val="7039"/>
              </a:lnSpc>
            </a:pPr>
            <a:r>
              <a:rPr lang="en-US" sz="6399" spc="-63" dirty="0">
                <a:solidFill>
                  <a:srgbClr val="03313D"/>
                </a:solidFill>
                <a:latin typeface="Kollektif Bold"/>
              </a:rPr>
              <a:t> </a:t>
            </a:r>
          </a:p>
        </p:txBody>
      </p:sp>
      <p:pic>
        <p:nvPicPr>
          <p:cNvPr id="7" name="Image 6">
            <a:extLst>
              <a:ext uri="{FF2B5EF4-FFF2-40B4-BE49-F238E27FC236}">
                <a16:creationId xmlns:a16="http://schemas.microsoft.com/office/drawing/2014/main" id="{05169E6D-4B6C-38F5-5F1E-50EEBD2B4036}"/>
              </a:ext>
            </a:extLst>
          </p:cNvPr>
          <p:cNvPicPr>
            <a:picLocks noChangeAspect="1"/>
          </p:cNvPicPr>
          <p:nvPr/>
        </p:nvPicPr>
        <p:blipFill>
          <a:blip r:embed="rId2"/>
          <a:stretch>
            <a:fillRect/>
          </a:stretch>
        </p:blipFill>
        <p:spPr>
          <a:xfrm>
            <a:off x="3901247" y="1954772"/>
            <a:ext cx="14349239" cy="6934200"/>
          </a:xfrm>
          <a:prstGeom prst="rect">
            <a:avLst/>
          </a:prstGeom>
        </p:spPr>
      </p:pic>
      <p:sp>
        <p:nvSpPr>
          <p:cNvPr id="9" name="ZoneTexte 8">
            <a:extLst>
              <a:ext uri="{FF2B5EF4-FFF2-40B4-BE49-F238E27FC236}">
                <a16:creationId xmlns:a16="http://schemas.microsoft.com/office/drawing/2014/main" id="{F6C31990-E188-5779-5CCB-4B4C8DA22D34}"/>
              </a:ext>
            </a:extLst>
          </p:cNvPr>
          <p:cNvSpPr txBox="1"/>
          <p:nvPr/>
        </p:nvSpPr>
        <p:spPr>
          <a:xfrm>
            <a:off x="374390" y="3016121"/>
            <a:ext cx="3672647" cy="5016758"/>
          </a:xfrm>
          <a:prstGeom prst="rect">
            <a:avLst/>
          </a:prstGeom>
          <a:noFill/>
        </p:spPr>
        <p:txBody>
          <a:bodyPr wrap="square" rtlCol="0">
            <a:spAutoFit/>
          </a:bodyPr>
          <a:lstStyle/>
          <a:p>
            <a:r>
              <a:rPr lang="fr-FR" sz="3200" dirty="0">
                <a:latin typeface="Leelawadee" panose="020B0502040204020203" pitchFamily="34" charset="-34"/>
                <a:cs typeface="Leelawadee" panose="020B0502040204020203" pitchFamily="34" charset="-34"/>
              </a:rPr>
              <a:t>Ce mail frauduleux a une </a:t>
            </a:r>
            <a:r>
              <a:rPr lang="fr-FR" sz="3200" b="1" dirty="0">
                <a:latin typeface="Leelawadee" panose="020B0502040204020203" pitchFamily="34" charset="-34"/>
                <a:cs typeface="Leelawadee" panose="020B0502040204020203" pitchFamily="34" charset="-34"/>
              </a:rPr>
              <a:t>adresse suspecte</a:t>
            </a:r>
            <a:r>
              <a:rPr lang="fr-FR" sz="3200" dirty="0">
                <a:latin typeface="Leelawadee" panose="020B0502040204020203" pitchFamily="34" charset="-34"/>
                <a:cs typeface="Leelawadee" panose="020B0502040204020203" pitchFamily="34" charset="-34"/>
              </a:rPr>
              <a:t>, un </a:t>
            </a:r>
            <a:r>
              <a:rPr lang="fr-FR" sz="3200" b="1" dirty="0">
                <a:latin typeface="Leelawadee" panose="020B0502040204020203" pitchFamily="34" charset="-34"/>
                <a:cs typeface="Leelawadee" panose="020B0502040204020203" pitchFamily="34" charset="-34"/>
              </a:rPr>
              <a:t>logo</a:t>
            </a:r>
            <a:r>
              <a:rPr lang="fr-FR" sz="3200" dirty="0">
                <a:latin typeface="Leelawadee" panose="020B0502040204020203" pitchFamily="34" charset="-34"/>
                <a:cs typeface="Leelawadee" panose="020B0502040204020203" pitchFamily="34" charset="-34"/>
              </a:rPr>
              <a:t> étrange et une </a:t>
            </a:r>
            <a:r>
              <a:rPr lang="fr-FR" sz="3200" b="1" dirty="0">
                <a:latin typeface="Leelawadee" panose="020B0502040204020203" pitchFamily="34" charset="-34"/>
                <a:cs typeface="Leelawadee" panose="020B0502040204020203" pitchFamily="34" charset="-34"/>
              </a:rPr>
              <a:t>demande inhabituelle.</a:t>
            </a:r>
            <a:br>
              <a:rPr lang="fr-FR" sz="3200" dirty="0">
                <a:latin typeface="Leelawadee" panose="020B0502040204020203" pitchFamily="34" charset="-34"/>
                <a:cs typeface="Leelawadee" panose="020B0502040204020203" pitchFamily="34" charset="-34"/>
              </a:rPr>
            </a:br>
            <a:br>
              <a:rPr lang="fr-FR" sz="3200" dirty="0">
                <a:latin typeface="Leelawadee" panose="020B0502040204020203" pitchFamily="34" charset="-34"/>
                <a:cs typeface="Leelawadee" panose="020B0502040204020203" pitchFamily="34" charset="-34"/>
              </a:rPr>
            </a:br>
            <a:r>
              <a:rPr lang="fr-FR" sz="3200" dirty="0">
                <a:latin typeface="Leelawadee" panose="020B0502040204020203" pitchFamily="34" charset="-34"/>
                <a:cs typeface="Leelawadee" panose="020B0502040204020203" pitchFamily="34" charset="-34"/>
              </a:rPr>
              <a:t>(certes, il faut connaitre un peu Pôle emploi)</a:t>
            </a:r>
          </a:p>
        </p:txBody>
      </p:sp>
    </p:spTree>
    <p:extLst>
      <p:ext uri="{BB962C8B-B14F-4D97-AF65-F5344CB8AC3E}">
        <p14:creationId xmlns:p14="http://schemas.microsoft.com/office/powerpoint/2010/main" val="952239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5"/>
            <a:ext cx="7467600" cy="93485"/>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520179" y="633673"/>
            <a:ext cx="13602290" cy="1795363"/>
          </a:xfrm>
          <a:prstGeom prst="rect">
            <a:avLst/>
          </a:prstGeom>
        </p:spPr>
        <p:txBody>
          <a:bodyPr lIns="0" tIns="0" rIns="0" bIns="0" rtlCol="0" anchor="t">
            <a:spAutoFit/>
          </a:bodyPr>
          <a:lstStyle/>
          <a:p>
            <a:pPr>
              <a:lnSpc>
                <a:spcPts val="7039"/>
              </a:lnSpc>
            </a:pPr>
            <a:r>
              <a:rPr lang="en-US" sz="6399" spc="-63" dirty="0">
                <a:solidFill>
                  <a:srgbClr val="03313D"/>
                </a:solidFill>
                <a:latin typeface="Kollektif Bold"/>
              </a:rPr>
              <a:t>Mise </a:t>
            </a:r>
            <a:r>
              <a:rPr lang="en-US" sz="6399" spc="-63" dirty="0" err="1">
                <a:solidFill>
                  <a:srgbClr val="03313D"/>
                </a:solidFill>
                <a:latin typeface="Kollektif Bold"/>
              </a:rPr>
              <a:t>en</a:t>
            </a:r>
            <a:r>
              <a:rPr lang="en-US" sz="6399" spc="-63" dirty="0">
                <a:solidFill>
                  <a:srgbClr val="03313D"/>
                </a:solidFill>
                <a:latin typeface="Kollektif Bold"/>
              </a:rPr>
              <a:t> situation 3</a:t>
            </a:r>
          </a:p>
          <a:p>
            <a:pPr>
              <a:lnSpc>
                <a:spcPts val="7039"/>
              </a:lnSpc>
            </a:pPr>
            <a:r>
              <a:rPr lang="en-US" sz="6399" spc="-63" dirty="0">
                <a:solidFill>
                  <a:srgbClr val="03313D"/>
                </a:solidFill>
                <a:latin typeface="Kollektif Bold"/>
              </a:rPr>
              <a:t> </a:t>
            </a:r>
          </a:p>
        </p:txBody>
      </p:sp>
      <p:pic>
        <p:nvPicPr>
          <p:cNvPr id="8" name="Image 7">
            <a:extLst>
              <a:ext uri="{FF2B5EF4-FFF2-40B4-BE49-F238E27FC236}">
                <a16:creationId xmlns:a16="http://schemas.microsoft.com/office/drawing/2014/main" id="{B6CEA648-57A2-DA65-0835-24BCD765311C}"/>
              </a:ext>
            </a:extLst>
          </p:cNvPr>
          <p:cNvPicPr>
            <a:picLocks noChangeAspect="1"/>
          </p:cNvPicPr>
          <p:nvPr/>
        </p:nvPicPr>
        <p:blipFill>
          <a:blip r:embed="rId2"/>
          <a:stretch>
            <a:fillRect/>
          </a:stretch>
        </p:blipFill>
        <p:spPr>
          <a:xfrm>
            <a:off x="4800600" y="2076866"/>
            <a:ext cx="13374900" cy="6190834"/>
          </a:xfrm>
          <a:prstGeom prst="rect">
            <a:avLst/>
          </a:prstGeom>
        </p:spPr>
      </p:pic>
      <p:sp>
        <p:nvSpPr>
          <p:cNvPr id="9" name="ZoneTexte 8">
            <a:extLst>
              <a:ext uri="{FF2B5EF4-FFF2-40B4-BE49-F238E27FC236}">
                <a16:creationId xmlns:a16="http://schemas.microsoft.com/office/drawing/2014/main" id="{5F9A8251-DB88-3A55-C6E8-56B41F26A238}"/>
              </a:ext>
            </a:extLst>
          </p:cNvPr>
          <p:cNvSpPr txBox="1"/>
          <p:nvPr/>
        </p:nvSpPr>
        <p:spPr>
          <a:xfrm>
            <a:off x="1219200" y="3135385"/>
            <a:ext cx="4038600" cy="3416320"/>
          </a:xfrm>
          <a:prstGeom prst="rect">
            <a:avLst/>
          </a:prstGeom>
          <a:noFill/>
        </p:spPr>
        <p:txBody>
          <a:bodyPr wrap="square" rtlCol="0">
            <a:spAutoFit/>
          </a:bodyPr>
          <a:lstStyle/>
          <a:p>
            <a:r>
              <a:rPr lang="fr-FR" sz="3600" dirty="0">
                <a:latin typeface="Leelawadee" panose="020B0502040204020203" pitchFamily="34" charset="-34"/>
                <a:cs typeface="Leelawadee" panose="020B0502040204020203" pitchFamily="34" charset="-34"/>
              </a:rPr>
              <a:t>Vous recevez ce mail d’une amie que vous connaissez.</a:t>
            </a:r>
            <a:br>
              <a:rPr lang="fr-FR" sz="3600" dirty="0">
                <a:latin typeface="Leelawadee" panose="020B0502040204020203" pitchFamily="34" charset="-34"/>
                <a:cs typeface="Leelawadee" panose="020B0502040204020203" pitchFamily="34" charset="-34"/>
              </a:rPr>
            </a:br>
            <a:br>
              <a:rPr lang="fr-FR" sz="3600" dirty="0">
                <a:latin typeface="Leelawadee" panose="020B0502040204020203" pitchFamily="34" charset="-34"/>
                <a:cs typeface="Leelawadee" panose="020B0502040204020203" pitchFamily="34" charset="-34"/>
              </a:rPr>
            </a:br>
            <a:r>
              <a:rPr lang="fr-FR" sz="3600" dirty="0">
                <a:latin typeface="Leelawadee" panose="020B0502040204020203" pitchFamily="34" charset="-34"/>
                <a:cs typeface="Leelawadee" panose="020B0502040204020203" pitchFamily="34" charset="-34"/>
              </a:rPr>
              <a:t>Que faites-vous ?</a:t>
            </a:r>
          </a:p>
        </p:txBody>
      </p:sp>
    </p:spTree>
    <p:extLst>
      <p:ext uri="{BB962C8B-B14F-4D97-AF65-F5344CB8AC3E}">
        <p14:creationId xmlns:p14="http://schemas.microsoft.com/office/powerpoint/2010/main" val="1524577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5"/>
            <a:ext cx="6157575" cy="111605"/>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520179" y="633673"/>
            <a:ext cx="13602290" cy="1795363"/>
          </a:xfrm>
          <a:prstGeom prst="rect">
            <a:avLst/>
          </a:prstGeom>
        </p:spPr>
        <p:txBody>
          <a:bodyPr lIns="0" tIns="0" rIns="0" bIns="0" rtlCol="0" anchor="t">
            <a:spAutoFit/>
          </a:bodyPr>
          <a:lstStyle/>
          <a:p>
            <a:pPr>
              <a:lnSpc>
                <a:spcPts val="7039"/>
              </a:lnSpc>
            </a:pPr>
            <a:r>
              <a:rPr lang="en-US" sz="6399" spc="-63" dirty="0">
                <a:solidFill>
                  <a:srgbClr val="03313D"/>
                </a:solidFill>
                <a:latin typeface="Kollektif Bold"/>
              </a:rPr>
              <a:t>Mise </a:t>
            </a:r>
            <a:r>
              <a:rPr lang="en-US" sz="6399" spc="-63" dirty="0" err="1">
                <a:solidFill>
                  <a:srgbClr val="03313D"/>
                </a:solidFill>
                <a:latin typeface="Kollektif Bold"/>
              </a:rPr>
              <a:t>en</a:t>
            </a:r>
            <a:r>
              <a:rPr lang="en-US" sz="6399" spc="-63" dirty="0">
                <a:solidFill>
                  <a:srgbClr val="03313D"/>
                </a:solidFill>
                <a:latin typeface="Kollektif Bold"/>
              </a:rPr>
              <a:t> situation 3 (</a:t>
            </a:r>
            <a:r>
              <a:rPr lang="en-US" sz="6399" spc="-63" dirty="0" err="1">
                <a:solidFill>
                  <a:srgbClr val="03313D"/>
                </a:solidFill>
                <a:latin typeface="Kollektif Bold"/>
              </a:rPr>
              <a:t>corrigé</a:t>
            </a:r>
            <a:r>
              <a:rPr lang="en-US" sz="6399" spc="-63" dirty="0">
                <a:solidFill>
                  <a:srgbClr val="03313D"/>
                </a:solidFill>
                <a:latin typeface="Kollektif Bold"/>
              </a:rPr>
              <a:t>)</a:t>
            </a:r>
          </a:p>
          <a:p>
            <a:pPr>
              <a:lnSpc>
                <a:spcPts val="7039"/>
              </a:lnSpc>
            </a:pPr>
            <a:r>
              <a:rPr lang="en-US" sz="6399" spc="-63" dirty="0">
                <a:solidFill>
                  <a:srgbClr val="03313D"/>
                </a:solidFill>
                <a:latin typeface="Kollektif Bold"/>
              </a:rPr>
              <a:t> </a:t>
            </a:r>
          </a:p>
        </p:txBody>
      </p:sp>
      <p:pic>
        <p:nvPicPr>
          <p:cNvPr id="7" name="Image 6">
            <a:extLst>
              <a:ext uri="{FF2B5EF4-FFF2-40B4-BE49-F238E27FC236}">
                <a16:creationId xmlns:a16="http://schemas.microsoft.com/office/drawing/2014/main" id="{263B8DB3-3DA5-50C1-6863-FB53945DCD0B}"/>
              </a:ext>
            </a:extLst>
          </p:cNvPr>
          <p:cNvPicPr>
            <a:picLocks noChangeAspect="1"/>
          </p:cNvPicPr>
          <p:nvPr/>
        </p:nvPicPr>
        <p:blipFill>
          <a:blip r:embed="rId2"/>
          <a:stretch>
            <a:fillRect/>
          </a:stretch>
        </p:blipFill>
        <p:spPr>
          <a:xfrm>
            <a:off x="4654058" y="2068451"/>
            <a:ext cx="13602290" cy="6401572"/>
          </a:xfrm>
          <a:prstGeom prst="rect">
            <a:avLst/>
          </a:prstGeom>
        </p:spPr>
      </p:pic>
      <p:sp>
        <p:nvSpPr>
          <p:cNvPr id="9" name="ZoneTexte 8">
            <a:extLst>
              <a:ext uri="{FF2B5EF4-FFF2-40B4-BE49-F238E27FC236}">
                <a16:creationId xmlns:a16="http://schemas.microsoft.com/office/drawing/2014/main" id="{9225979A-05C5-8E00-AB95-CC9862E7C4B0}"/>
              </a:ext>
            </a:extLst>
          </p:cNvPr>
          <p:cNvSpPr txBox="1"/>
          <p:nvPr/>
        </p:nvSpPr>
        <p:spPr>
          <a:xfrm>
            <a:off x="228600" y="2857500"/>
            <a:ext cx="3962400" cy="4524315"/>
          </a:xfrm>
          <a:prstGeom prst="rect">
            <a:avLst/>
          </a:prstGeom>
          <a:noFill/>
        </p:spPr>
        <p:txBody>
          <a:bodyPr wrap="square" rtlCol="0">
            <a:spAutoFit/>
          </a:bodyPr>
          <a:lstStyle/>
          <a:p>
            <a:r>
              <a:rPr lang="fr-FR" sz="3600" dirty="0">
                <a:latin typeface="Leelawadee" panose="020B0502040204020203" pitchFamily="34" charset="-34"/>
                <a:cs typeface="Leelawadee" panose="020B0502040204020203" pitchFamily="34" charset="-34"/>
              </a:rPr>
              <a:t>Il est fort possible que votre amie soit victime d’un piratage de sa boite mail, contactez la par téléphone pour vous en assurer</a:t>
            </a:r>
          </a:p>
        </p:txBody>
      </p:sp>
    </p:spTree>
    <p:extLst>
      <p:ext uri="{BB962C8B-B14F-4D97-AF65-F5344CB8AC3E}">
        <p14:creationId xmlns:p14="http://schemas.microsoft.com/office/powerpoint/2010/main" val="3433649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5"/>
            <a:ext cx="7620001" cy="93485"/>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520179" y="633673"/>
            <a:ext cx="13602290" cy="1795363"/>
          </a:xfrm>
          <a:prstGeom prst="rect">
            <a:avLst/>
          </a:prstGeom>
        </p:spPr>
        <p:txBody>
          <a:bodyPr lIns="0" tIns="0" rIns="0" bIns="0" rtlCol="0" anchor="t">
            <a:spAutoFit/>
          </a:bodyPr>
          <a:lstStyle/>
          <a:p>
            <a:pPr>
              <a:lnSpc>
                <a:spcPts val="7039"/>
              </a:lnSpc>
            </a:pPr>
            <a:r>
              <a:rPr lang="en-US" sz="6399" spc="-63" dirty="0">
                <a:solidFill>
                  <a:srgbClr val="03313D"/>
                </a:solidFill>
                <a:latin typeface="Kollektif Bold"/>
              </a:rPr>
              <a:t>Mise </a:t>
            </a:r>
            <a:r>
              <a:rPr lang="en-US" sz="6399" spc="-63" dirty="0" err="1">
                <a:solidFill>
                  <a:srgbClr val="03313D"/>
                </a:solidFill>
                <a:latin typeface="Kollektif Bold"/>
              </a:rPr>
              <a:t>en</a:t>
            </a:r>
            <a:r>
              <a:rPr lang="en-US" sz="6399" spc="-63" dirty="0">
                <a:solidFill>
                  <a:srgbClr val="03313D"/>
                </a:solidFill>
                <a:latin typeface="Kollektif Bold"/>
              </a:rPr>
              <a:t> situation 4</a:t>
            </a:r>
          </a:p>
          <a:p>
            <a:pPr>
              <a:lnSpc>
                <a:spcPts val="7039"/>
              </a:lnSpc>
            </a:pPr>
            <a:r>
              <a:rPr lang="en-US" sz="6399" spc="-63" dirty="0">
                <a:solidFill>
                  <a:srgbClr val="03313D"/>
                </a:solidFill>
                <a:latin typeface="Kollektif Bold"/>
              </a:rPr>
              <a:t> </a:t>
            </a:r>
          </a:p>
        </p:txBody>
      </p:sp>
      <p:pic>
        <p:nvPicPr>
          <p:cNvPr id="8" name="Image 7">
            <a:extLst>
              <a:ext uri="{FF2B5EF4-FFF2-40B4-BE49-F238E27FC236}">
                <a16:creationId xmlns:a16="http://schemas.microsoft.com/office/drawing/2014/main" id="{0FFBA1A0-0B40-6E57-520E-7BAED9E54FB5}"/>
              </a:ext>
            </a:extLst>
          </p:cNvPr>
          <p:cNvPicPr>
            <a:picLocks noChangeAspect="1"/>
          </p:cNvPicPr>
          <p:nvPr/>
        </p:nvPicPr>
        <p:blipFill>
          <a:blip r:embed="rId2"/>
          <a:stretch>
            <a:fillRect/>
          </a:stretch>
        </p:blipFill>
        <p:spPr>
          <a:xfrm>
            <a:off x="10668000" y="114224"/>
            <a:ext cx="5121327" cy="9144076"/>
          </a:xfrm>
          <a:prstGeom prst="rect">
            <a:avLst/>
          </a:prstGeom>
        </p:spPr>
      </p:pic>
      <p:sp>
        <p:nvSpPr>
          <p:cNvPr id="9" name="ZoneTexte 8">
            <a:extLst>
              <a:ext uri="{FF2B5EF4-FFF2-40B4-BE49-F238E27FC236}">
                <a16:creationId xmlns:a16="http://schemas.microsoft.com/office/drawing/2014/main" id="{DFB44740-5008-F0D5-E5D1-4BD2F4013739}"/>
              </a:ext>
            </a:extLst>
          </p:cNvPr>
          <p:cNvSpPr txBox="1"/>
          <p:nvPr/>
        </p:nvSpPr>
        <p:spPr>
          <a:xfrm>
            <a:off x="1577612" y="4248872"/>
            <a:ext cx="7010400" cy="646331"/>
          </a:xfrm>
          <a:prstGeom prst="rect">
            <a:avLst/>
          </a:prstGeom>
          <a:noFill/>
        </p:spPr>
        <p:txBody>
          <a:bodyPr wrap="square" rtlCol="0">
            <a:spAutoFit/>
          </a:bodyPr>
          <a:lstStyle/>
          <a:p>
            <a:r>
              <a:rPr lang="fr-FR" sz="3600" dirty="0">
                <a:latin typeface="Leelawadee" panose="020B0502040204020203" pitchFamily="34" charset="-34"/>
                <a:cs typeface="Leelawadee" panose="020B0502040204020203" pitchFamily="34" charset="-34"/>
              </a:rPr>
              <a:t>Un sms reçu sur votre portable :</a:t>
            </a:r>
          </a:p>
        </p:txBody>
      </p:sp>
    </p:spTree>
    <p:extLst>
      <p:ext uri="{BB962C8B-B14F-4D97-AF65-F5344CB8AC3E}">
        <p14:creationId xmlns:p14="http://schemas.microsoft.com/office/powerpoint/2010/main" val="3533904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5"/>
            <a:ext cx="7543800" cy="93485"/>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520179" y="633673"/>
            <a:ext cx="9843021" cy="1795363"/>
          </a:xfrm>
          <a:prstGeom prst="rect">
            <a:avLst/>
          </a:prstGeom>
        </p:spPr>
        <p:txBody>
          <a:bodyPr wrap="square" lIns="0" tIns="0" rIns="0" bIns="0" rtlCol="0" anchor="t">
            <a:spAutoFit/>
          </a:bodyPr>
          <a:lstStyle/>
          <a:p>
            <a:pPr>
              <a:lnSpc>
                <a:spcPts val="7039"/>
              </a:lnSpc>
            </a:pPr>
            <a:r>
              <a:rPr lang="en-US" sz="6399" spc="-63" dirty="0">
                <a:solidFill>
                  <a:srgbClr val="03313D"/>
                </a:solidFill>
                <a:latin typeface="Kollektif Bold"/>
              </a:rPr>
              <a:t>Mise </a:t>
            </a:r>
            <a:r>
              <a:rPr lang="en-US" sz="6399" spc="-63" dirty="0" err="1">
                <a:solidFill>
                  <a:srgbClr val="03313D"/>
                </a:solidFill>
                <a:latin typeface="Kollektif Bold"/>
              </a:rPr>
              <a:t>en</a:t>
            </a:r>
            <a:r>
              <a:rPr lang="en-US" sz="6399" spc="-63" dirty="0">
                <a:solidFill>
                  <a:srgbClr val="03313D"/>
                </a:solidFill>
                <a:latin typeface="Kollektif Bold"/>
              </a:rPr>
              <a:t> situation 4</a:t>
            </a:r>
          </a:p>
          <a:p>
            <a:pPr>
              <a:lnSpc>
                <a:spcPts val="7039"/>
              </a:lnSpc>
            </a:pPr>
            <a:r>
              <a:rPr lang="en-US" sz="6399" spc="-63" dirty="0">
                <a:solidFill>
                  <a:srgbClr val="03313D"/>
                </a:solidFill>
                <a:latin typeface="Kollektif Bold"/>
              </a:rPr>
              <a:t> </a:t>
            </a:r>
          </a:p>
        </p:txBody>
      </p:sp>
      <p:pic>
        <p:nvPicPr>
          <p:cNvPr id="7" name="Image 6">
            <a:extLst>
              <a:ext uri="{FF2B5EF4-FFF2-40B4-BE49-F238E27FC236}">
                <a16:creationId xmlns:a16="http://schemas.microsoft.com/office/drawing/2014/main" id="{559A335E-D5E4-286F-6BD8-93B84E590F92}"/>
              </a:ext>
            </a:extLst>
          </p:cNvPr>
          <p:cNvPicPr>
            <a:picLocks noChangeAspect="1"/>
          </p:cNvPicPr>
          <p:nvPr/>
        </p:nvPicPr>
        <p:blipFill>
          <a:blip r:embed="rId2"/>
          <a:stretch>
            <a:fillRect/>
          </a:stretch>
        </p:blipFill>
        <p:spPr>
          <a:xfrm>
            <a:off x="7848600" y="0"/>
            <a:ext cx="9613630" cy="9258300"/>
          </a:xfrm>
          <a:prstGeom prst="rect">
            <a:avLst/>
          </a:prstGeom>
        </p:spPr>
      </p:pic>
      <p:sp>
        <p:nvSpPr>
          <p:cNvPr id="9" name="ZoneTexte 8">
            <a:extLst>
              <a:ext uri="{FF2B5EF4-FFF2-40B4-BE49-F238E27FC236}">
                <a16:creationId xmlns:a16="http://schemas.microsoft.com/office/drawing/2014/main" id="{BD1F4EDC-8731-4C47-E3CC-8802C646E273}"/>
              </a:ext>
            </a:extLst>
          </p:cNvPr>
          <p:cNvSpPr txBox="1"/>
          <p:nvPr/>
        </p:nvSpPr>
        <p:spPr>
          <a:xfrm>
            <a:off x="825770" y="2429036"/>
            <a:ext cx="6282397" cy="6001643"/>
          </a:xfrm>
          <a:prstGeom prst="rect">
            <a:avLst/>
          </a:prstGeom>
          <a:noFill/>
        </p:spPr>
        <p:txBody>
          <a:bodyPr wrap="square" rtlCol="0">
            <a:spAutoFit/>
          </a:bodyPr>
          <a:lstStyle/>
          <a:p>
            <a:r>
              <a:rPr lang="fr-FR" sz="3200" dirty="0">
                <a:latin typeface="Leelawadee" panose="020B0502040204020203" pitchFamily="34" charset="-34"/>
                <a:cs typeface="Leelawadee" panose="020B0502040204020203" pitchFamily="34" charset="-34"/>
              </a:rPr>
              <a:t>Effectivement, ici, l’assurance maladie devrait avoir un numéro spécial (type numéro court ou commercial et non en 06 ou 07) ou reconnu.</a:t>
            </a:r>
          </a:p>
          <a:p>
            <a:br>
              <a:rPr lang="fr-FR" sz="3200" dirty="0">
                <a:latin typeface="Leelawadee" panose="020B0502040204020203" pitchFamily="34" charset="-34"/>
                <a:cs typeface="Leelawadee" panose="020B0502040204020203" pitchFamily="34" charset="-34"/>
              </a:rPr>
            </a:br>
            <a:r>
              <a:rPr lang="fr-FR" sz="3200" b="1" dirty="0">
                <a:latin typeface="Leelawadee" panose="020B0502040204020203" pitchFamily="34" charset="-34"/>
                <a:cs typeface="Leelawadee" panose="020B0502040204020203" pitchFamily="34" charset="-34"/>
              </a:rPr>
              <a:t>L’offre semble trop alléchante.</a:t>
            </a:r>
          </a:p>
          <a:p>
            <a:br>
              <a:rPr lang="fr-FR" sz="3200" dirty="0">
                <a:latin typeface="Leelawadee" panose="020B0502040204020203" pitchFamily="34" charset="-34"/>
                <a:cs typeface="Leelawadee" panose="020B0502040204020203" pitchFamily="34" charset="-34"/>
              </a:rPr>
            </a:br>
            <a:r>
              <a:rPr lang="fr-FR" sz="3200" dirty="0">
                <a:latin typeface="Leelawadee" panose="020B0502040204020203" pitchFamily="34" charset="-34"/>
                <a:cs typeface="Leelawadee" panose="020B0502040204020203" pitchFamily="34" charset="-34"/>
              </a:rPr>
              <a:t>Il faut cliquer sur un lien non-officiel (ne renvoyant pas directement sur le site de l’assurance maladie).</a:t>
            </a:r>
          </a:p>
        </p:txBody>
      </p:sp>
    </p:spTree>
    <p:extLst>
      <p:ext uri="{BB962C8B-B14F-4D97-AF65-F5344CB8AC3E}">
        <p14:creationId xmlns:p14="http://schemas.microsoft.com/office/powerpoint/2010/main" val="327563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88578" y="9258300"/>
            <a:ext cx="20749640" cy="1628394"/>
          </a:xfrm>
          <a:prstGeom prst="rect">
            <a:avLst/>
          </a:prstGeom>
          <a:solidFill>
            <a:srgbClr val="FFFFFF"/>
          </a:solidFill>
        </p:spPr>
      </p:sp>
      <p:pic>
        <p:nvPicPr>
          <p:cNvPr id="3" name="Picture 3"/>
          <p:cNvPicPr>
            <a:picLocks noChangeAspect="1"/>
          </p:cNvPicPr>
          <p:nvPr/>
        </p:nvPicPr>
        <p:blipFill>
          <a:blip r:embed="rId2"/>
          <a:srcRect t="11831" b="11831"/>
          <a:stretch>
            <a:fillRect/>
          </a:stretch>
        </p:blipFill>
        <p:spPr>
          <a:xfrm>
            <a:off x="-282168" y="2196518"/>
            <a:ext cx="4285658" cy="2453650"/>
          </a:xfrm>
          <a:prstGeom prst="rect">
            <a:avLst/>
          </a:prstGeom>
        </p:spPr>
      </p:pic>
      <p:pic>
        <p:nvPicPr>
          <p:cNvPr id="4" name="Picture 4"/>
          <p:cNvPicPr>
            <a:picLocks noChangeAspect="1"/>
          </p:cNvPicPr>
          <p:nvPr/>
        </p:nvPicPr>
        <p:blipFill>
          <a:blip r:embed="rId3"/>
          <a:srcRect l="3646" r="18232"/>
          <a:stretch>
            <a:fillRect/>
          </a:stretch>
        </p:blipFill>
        <p:spPr>
          <a:xfrm>
            <a:off x="4185350" y="387884"/>
            <a:ext cx="2497315" cy="4262283"/>
          </a:xfrm>
          <a:prstGeom prst="rect">
            <a:avLst/>
          </a:prstGeom>
        </p:spPr>
      </p:pic>
      <p:pic>
        <p:nvPicPr>
          <p:cNvPr id="5" name="Picture 5"/>
          <p:cNvPicPr>
            <a:picLocks noChangeAspect="1"/>
          </p:cNvPicPr>
          <p:nvPr/>
        </p:nvPicPr>
        <p:blipFill>
          <a:blip r:embed="rId4"/>
          <a:srcRect l="10441" t="11022" r="11054" b="24760"/>
          <a:stretch>
            <a:fillRect/>
          </a:stretch>
        </p:blipFill>
        <p:spPr>
          <a:xfrm>
            <a:off x="6871683" y="6614115"/>
            <a:ext cx="4309924" cy="2644185"/>
          </a:xfrm>
          <a:prstGeom prst="rect">
            <a:avLst/>
          </a:prstGeom>
        </p:spPr>
      </p:pic>
      <p:pic>
        <p:nvPicPr>
          <p:cNvPr id="6" name="Picture 6"/>
          <p:cNvPicPr>
            <a:picLocks noChangeAspect="1"/>
          </p:cNvPicPr>
          <p:nvPr/>
        </p:nvPicPr>
        <p:blipFill>
          <a:blip r:embed="rId5"/>
          <a:srcRect l="22402" t="19115" r="11544" b="23049"/>
          <a:stretch>
            <a:fillRect/>
          </a:stretch>
        </p:blipFill>
        <p:spPr>
          <a:xfrm>
            <a:off x="6957779" y="0"/>
            <a:ext cx="2648328" cy="3091770"/>
          </a:xfrm>
          <a:prstGeom prst="rect">
            <a:avLst/>
          </a:prstGeom>
        </p:spPr>
      </p:pic>
      <p:pic>
        <p:nvPicPr>
          <p:cNvPr id="7" name="Picture 7"/>
          <p:cNvPicPr>
            <a:picLocks noChangeAspect="1"/>
          </p:cNvPicPr>
          <p:nvPr/>
        </p:nvPicPr>
        <p:blipFill>
          <a:blip r:embed="rId6"/>
          <a:srcRect t="3170" b="3170"/>
          <a:stretch>
            <a:fillRect/>
          </a:stretch>
        </p:blipFill>
        <p:spPr>
          <a:xfrm>
            <a:off x="537901" y="-411021"/>
            <a:ext cx="3465590" cy="2434379"/>
          </a:xfrm>
          <a:prstGeom prst="rect">
            <a:avLst/>
          </a:prstGeom>
        </p:spPr>
      </p:pic>
      <p:pic>
        <p:nvPicPr>
          <p:cNvPr id="8" name="Picture 8"/>
          <p:cNvPicPr>
            <a:picLocks noChangeAspect="1"/>
          </p:cNvPicPr>
          <p:nvPr/>
        </p:nvPicPr>
        <p:blipFill>
          <a:blip r:embed="rId7"/>
          <a:srcRect l="210" r="210"/>
          <a:stretch>
            <a:fillRect/>
          </a:stretch>
        </p:blipFill>
        <p:spPr>
          <a:xfrm>
            <a:off x="6871683" y="3304619"/>
            <a:ext cx="5468848" cy="3089263"/>
          </a:xfrm>
          <a:prstGeom prst="rect">
            <a:avLst/>
          </a:prstGeom>
        </p:spPr>
      </p:pic>
      <p:pic>
        <p:nvPicPr>
          <p:cNvPr id="9" name="Picture 9"/>
          <p:cNvPicPr>
            <a:picLocks noChangeAspect="1"/>
          </p:cNvPicPr>
          <p:nvPr/>
        </p:nvPicPr>
        <p:blipFill>
          <a:blip r:embed="rId8"/>
          <a:srcRect l="16075" r="19371"/>
          <a:stretch>
            <a:fillRect/>
          </a:stretch>
        </p:blipFill>
        <p:spPr>
          <a:xfrm>
            <a:off x="12539195" y="0"/>
            <a:ext cx="5503228" cy="6393882"/>
          </a:xfrm>
          <a:prstGeom prst="rect">
            <a:avLst/>
          </a:prstGeom>
        </p:spPr>
      </p:pic>
      <p:pic>
        <p:nvPicPr>
          <p:cNvPr id="10" name="Picture 10"/>
          <p:cNvPicPr>
            <a:picLocks noChangeAspect="1"/>
          </p:cNvPicPr>
          <p:nvPr/>
        </p:nvPicPr>
        <p:blipFill>
          <a:blip r:embed="rId9"/>
          <a:srcRect l="62237" t="5666" r="4753"/>
          <a:stretch>
            <a:fillRect/>
          </a:stretch>
        </p:blipFill>
        <p:spPr>
          <a:xfrm>
            <a:off x="4613416" y="4823175"/>
            <a:ext cx="2069250" cy="4435125"/>
          </a:xfrm>
          <a:prstGeom prst="rect">
            <a:avLst/>
          </a:prstGeom>
        </p:spPr>
      </p:pic>
      <p:pic>
        <p:nvPicPr>
          <p:cNvPr id="11" name="Picture 11"/>
          <p:cNvPicPr>
            <a:picLocks noChangeAspect="1"/>
          </p:cNvPicPr>
          <p:nvPr/>
        </p:nvPicPr>
        <p:blipFill>
          <a:blip r:embed="rId10"/>
          <a:srcRect l="42281" r="19520" b="11233"/>
          <a:stretch>
            <a:fillRect/>
          </a:stretch>
        </p:blipFill>
        <p:spPr>
          <a:xfrm>
            <a:off x="9743838" y="-1434007"/>
            <a:ext cx="2596693" cy="4525777"/>
          </a:xfrm>
          <a:prstGeom prst="rect">
            <a:avLst/>
          </a:prstGeom>
        </p:spPr>
      </p:pic>
      <p:pic>
        <p:nvPicPr>
          <p:cNvPr id="12" name="Picture 12"/>
          <p:cNvPicPr>
            <a:picLocks noChangeAspect="1"/>
          </p:cNvPicPr>
          <p:nvPr/>
        </p:nvPicPr>
        <p:blipFill>
          <a:blip r:embed="rId11"/>
          <a:srcRect l="2609" t="26859" b="4005"/>
          <a:stretch>
            <a:fillRect/>
          </a:stretch>
        </p:blipFill>
        <p:spPr>
          <a:xfrm>
            <a:off x="11420382" y="6614115"/>
            <a:ext cx="6622041" cy="2644185"/>
          </a:xfrm>
          <a:prstGeom prst="rect">
            <a:avLst/>
          </a:prstGeom>
        </p:spPr>
      </p:pic>
      <p:grpSp>
        <p:nvGrpSpPr>
          <p:cNvPr id="13" name="Group 13"/>
          <p:cNvGrpSpPr/>
          <p:nvPr/>
        </p:nvGrpSpPr>
        <p:grpSpPr>
          <a:xfrm>
            <a:off x="4797354" y="4006345"/>
            <a:ext cx="136255" cy="13625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D34"/>
            </a:solidFill>
          </p:spPr>
        </p:sp>
      </p:grpSp>
      <p:pic>
        <p:nvPicPr>
          <p:cNvPr id="16" name="Picture 16"/>
          <p:cNvPicPr>
            <a:picLocks noChangeAspect="1"/>
          </p:cNvPicPr>
          <p:nvPr/>
        </p:nvPicPr>
        <p:blipFill>
          <a:blip r:embed="rId12"/>
          <a:srcRect t="5080" b="18154"/>
          <a:stretch>
            <a:fillRect/>
          </a:stretch>
        </p:blipFill>
        <p:spPr>
          <a:xfrm>
            <a:off x="6871683" y="3270139"/>
            <a:ext cx="5468848" cy="3158224"/>
          </a:xfrm>
          <a:prstGeom prst="rect">
            <a:avLst/>
          </a:prstGeom>
        </p:spPr>
      </p:pic>
      <p:pic>
        <p:nvPicPr>
          <p:cNvPr id="17" name="Picture 17"/>
          <p:cNvPicPr>
            <a:picLocks noChangeAspect="1"/>
          </p:cNvPicPr>
          <p:nvPr/>
        </p:nvPicPr>
        <p:blipFill>
          <a:blip r:embed="rId13"/>
          <a:srcRect l="2143" r="26499"/>
          <a:stretch>
            <a:fillRect/>
          </a:stretch>
        </p:blipFill>
        <p:spPr>
          <a:xfrm>
            <a:off x="239393" y="4823175"/>
            <a:ext cx="4219718" cy="4435125"/>
          </a:xfrm>
          <a:prstGeom prst="rect">
            <a:avLst/>
          </a:prstGeom>
        </p:spPr>
      </p:pic>
      <p:sp>
        <p:nvSpPr>
          <p:cNvPr id="18" name="AutoShape 18"/>
          <p:cNvSpPr/>
          <p:nvPr/>
        </p:nvSpPr>
        <p:spPr>
          <a:xfrm>
            <a:off x="-2632744" y="-411021"/>
            <a:ext cx="22353814" cy="11810082"/>
          </a:xfrm>
          <a:prstGeom prst="rect">
            <a:avLst/>
          </a:prstGeom>
          <a:solidFill>
            <a:srgbClr val="03313D">
              <a:alpha val="80000"/>
            </a:srgbClr>
          </a:solidFill>
        </p:spPr>
      </p:sp>
      <p:sp>
        <p:nvSpPr>
          <p:cNvPr id="19" name="AutoShape 19"/>
          <p:cNvSpPr/>
          <p:nvPr/>
        </p:nvSpPr>
        <p:spPr>
          <a:xfrm>
            <a:off x="17526000" y="7566220"/>
            <a:ext cx="151735" cy="3424291"/>
          </a:xfrm>
          <a:prstGeom prst="rect">
            <a:avLst/>
          </a:prstGeom>
          <a:solidFill>
            <a:srgbClr val="FFCD34"/>
          </a:solidFill>
        </p:spPr>
      </p:sp>
      <p:sp>
        <p:nvSpPr>
          <p:cNvPr id="20" name="TextBox 20"/>
          <p:cNvSpPr txBox="1"/>
          <p:nvPr/>
        </p:nvSpPr>
        <p:spPr>
          <a:xfrm>
            <a:off x="1798864" y="32681"/>
            <a:ext cx="12602936" cy="2708434"/>
          </a:xfrm>
          <a:prstGeom prst="rect">
            <a:avLst/>
          </a:prstGeom>
        </p:spPr>
        <p:txBody>
          <a:bodyPr wrap="square" lIns="0" tIns="0" rIns="0" bIns="0" rtlCol="0" anchor="t">
            <a:spAutoFit/>
          </a:bodyPr>
          <a:lstStyle/>
          <a:p>
            <a:r>
              <a:rPr lang="fr-FR" sz="8800" dirty="0">
                <a:solidFill>
                  <a:schemeClr val="bg1"/>
                </a:solidFill>
                <a:latin typeface="Kollektif Bold" panose="020B0604020202020204" charset="0"/>
              </a:rPr>
              <a:t>Comment éviter</a:t>
            </a:r>
          </a:p>
          <a:p>
            <a:r>
              <a:rPr lang="fr-FR" sz="8800" dirty="0">
                <a:solidFill>
                  <a:schemeClr val="bg1"/>
                </a:solidFill>
                <a:latin typeface="Kollektif Bold" panose="020B0604020202020204" charset="0"/>
              </a:rPr>
              <a:t> les arnaques en ligne ?</a:t>
            </a:r>
          </a:p>
        </p:txBody>
      </p:sp>
      <p:sp>
        <p:nvSpPr>
          <p:cNvPr id="21" name="AutoShape 21"/>
          <p:cNvSpPr/>
          <p:nvPr/>
        </p:nvSpPr>
        <p:spPr>
          <a:xfrm>
            <a:off x="1470431" y="-479750"/>
            <a:ext cx="129769" cy="3439957"/>
          </a:xfrm>
          <a:prstGeom prst="rect">
            <a:avLst/>
          </a:prstGeom>
          <a:solidFill>
            <a:srgbClr val="FFCD34"/>
          </a:solidFill>
        </p:spPr>
      </p:sp>
      <p:sp>
        <p:nvSpPr>
          <p:cNvPr id="22" name="TextBox 22"/>
          <p:cNvSpPr txBox="1"/>
          <p:nvPr/>
        </p:nvSpPr>
        <p:spPr>
          <a:xfrm>
            <a:off x="15925800" y="7707433"/>
            <a:ext cx="17750794" cy="658297"/>
          </a:xfrm>
          <a:prstGeom prst="rect">
            <a:avLst/>
          </a:prstGeom>
        </p:spPr>
        <p:txBody>
          <a:bodyPr wrap="square" lIns="0" tIns="0" rIns="0" bIns="0" rtlCol="0" anchor="t">
            <a:spAutoFit/>
          </a:bodyPr>
          <a:lstStyle/>
          <a:p>
            <a:pPr>
              <a:lnSpc>
                <a:spcPts val="5042"/>
              </a:lnSpc>
            </a:pPr>
            <a:r>
              <a:rPr lang="en-US" sz="4584" spc="-45" dirty="0">
                <a:solidFill>
                  <a:srgbClr val="F3F4ED"/>
                </a:solidFill>
                <a:latin typeface="Kollektif Bold"/>
              </a:rPr>
              <a:t>2023</a:t>
            </a:r>
          </a:p>
        </p:txBody>
      </p:sp>
      <p:grpSp>
        <p:nvGrpSpPr>
          <p:cNvPr id="23" name="Group 23"/>
          <p:cNvGrpSpPr/>
          <p:nvPr/>
        </p:nvGrpSpPr>
        <p:grpSpPr>
          <a:xfrm>
            <a:off x="1447800" y="4163841"/>
            <a:ext cx="161201" cy="161201"/>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D34"/>
            </a:solidFill>
          </p:spPr>
        </p:sp>
      </p:grpSp>
      <p:sp>
        <p:nvSpPr>
          <p:cNvPr id="25" name="TextBox 25"/>
          <p:cNvSpPr txBox="1"/>
          <p:nvPr/>
        </p:nvSpPr>
        <p:spPr>
          <a:xfrm>
            <a:off x="1807306" y="3803399"/>
            <a:ext cx="15135770" cy="3046988"/>
          </a:xfrm>
          <a:prstGeom prst="rect">
            <a:avLst/>
          </a:prstGeom>
        </p:spPr>
        <p:txBody>
          <a:bodyPr wrap="square" lIns="0" tIns="0" rIns="0" bIns="0" rtlCol="0" anchor="t">
            <a:spAutoFit/>
          </a:bodyPr>
          <a:lstStyle/>
          <a:p>
            <a:r>
              <a:rPr lang="fr-FR" sz="6600" dirty="0">
                <a:solidFill>
                  <a:schemeClr val="bg1"/>
                </a:solidFill>
                <a:latin typeface="Kollektif Bold" panose="020B0604020202020204" charset="0"/>
              </a:rPr>
              <a:t>Atelier 6 :</a:t>
            </a:r>
            <a:br>
              <a:rPr lang="fr-FR" sz="6600" dirty="0">
                <a:solidFill>
                  <a:schemeClr val="bg1"/>
                </a:solidFill>
                <a:latin typeface="Kollektif Bold" panose="020B0604020202020204" charset="0"/>
              </a:rPr>
            </a:br>
            <a:r>
              <a:rPr lang="fr-FR" sz="6600" dirty="0">
                <a:solidFill>
                  <a:schemeClr val="bg1"/>
                </a:solidFill>
                <a:latin typeface="Kollektif Bold" panose="020B0604020202020204" charset="0"/>
              </a:rPr>
              <a:t>Les fraudes sur les réseaux sociaux </a:t>
            </a:r>
          </a:p>
          <a:p>
            <a:r>
              <a:rPr lang="fr-FR" sz="6600" dirty="0">
                <a:solidFill>
                  <a:schemeClr val="bg1"/>
                </a:solidFill>
                <a:latin typeface="Kollektif Bold" panose="020B0604020202020204" charset="0"/>
              </a:rPr>
              <a:t>et les nouvelles méthodes d’approche</a:t>
            </a:r>
          </a:p>
        </p:txBody>
      </p:sp>
      <p:sp>
        <p:nvSpPr>
          <p:cNvPr id="26" name="AutoShape 26"/>
          <p:cNvSpPr/>
          <p:nvPr/>
        </p:nvSpPr>
        <p:spPr>
          <a:xfrm>
            <a:off x="-399829" y="8787754"/>
            <a:ext cx="20749640" cy="1628394"/>
          </a:xfrm>
          <a:prstGeom prst="rect">
            <a:avLst/>
          </a:prstGeom>
          <a:solidFill>
            <a:srgbClr val="FFFFFF"/>
          </a:solidFill>
        </p:spPr>
      </p:sp>
      <p:sp>
        <p:nvSpPr>
          <p:cNvPr id="29" name="Titre 1">
            <a:extLst>
              <a:ext uri="{FF2B5EF4-FFF2-40B4-BE49-F238E27FC236}">
                <a16:creationId xmlns:a16="http://schemas.microsoft.com/office/drawing/2014/main" id="{00A18B19-3743-E576-ED96-6CD9A10E2531}"/>
              </a:ext>
            </a:extLst>
          </p:cNvPr>
          <p:cNvSpPr txBox="1">
            <a:spLocks/>
          </p:cNvSpPr>
          <p:nvPr/>
        </p:nvSpPr>
        <p:spPr>
          <a:xfrm>
            <a:off x="1524000" y="1122363"/>
            <a:ext cx="9144000" cy="2387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fr-FR" dirty="0"/>
          </a:p>
        </p:txBody>
      </p:sp>
      <p:sp>
        <p:nvSpPr>
          <p:cNvPr id="30" name="Sous-titre 2">
            <a:extLst>
              <a:ext uri="{FF2B5EF4-FFF2-40B4-BE49-F238E27FC236}">
                <a16:creationId xmlns:a16="http://schemas.microsoft.com/office/drawing/2014/main" id="{A2BE1D8B-0AC7-ADBB-2C8F-A2C8E84CA0DB}"/>
              </a:ext>
            </a:extLst>
          </p:cNvPr>
          <p:cNvSpPr txBox="1">
            <a:spLocks/>
          </p:cNvSpPr>
          <p:nvPr/>
        </p:nvSpPr>
        <p:spPr>
          <a:xfrm>
            <a:off x="2156995" y="5835689"/>
            <a:ext cx="9144000" cy="16557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dirty="0"/>
          </a:p>
        </p:txBody>
      </p:sp>
      <p:pic>
        <p:nvPicPr>
          <p:cNvPr id="28" name="Image 27">
            <a:extLst>
              <a:ext uri="{FF2B5EF4-FFF2-40B4-BE49-F238E27FC236}">
                <a16:creationId xmlns:a16="http://schemas.microsoft.com/office/drawing/2014/main" id="{38B7E9DA-659F-85E3-B86D-9F3D1BFB7D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38408" y="8957105"/>
            <a:ext cx="10942523" cy="123357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9050" y="1638763"/>
            <a:ext cx="9399200" cy="89083"/>
          </a:xfrm>
          <a:prstGeom prst="rect">
            <a:avLst/>
          </a:prstGeom>
          <a:solidFill>
            <a:srgbClr val="FFCD34"/>
          </a:solidFill>
        </p:spPr>
      </p:sp>
      <p:grpSp>
        <p:nvGrpSpPr>
          <p:cNvPr id="3" name="Group 3"/>
          <p:cNvGrpSpPr/>
          <p:nvPr/>
        </p:nvGrpSpPr>
        <p:grpSpPr>
          <a:xfrm>
            <a:off x="0" y="9264446"/>
            <a:ext cx="18288000" cy="1022554"/>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374389" y="595119"/>
            <a:ext cx="17539221" cy="856068"/>
          </a:xfrm>
          <a:prstGeom prst="rect">
            <a:avLst/>
          </a:prstGeom>
        </p:spPr>
        <p:txBody>
          <a:bodyPr wrap="square" lIns="0" tIns="0" rIns="0" bIns="0" rtlCol="0" anchor="t">
            <a:spAutoFit/>
          </a:bodyPr>
          <a:lstStyle/>
          <a:p>
            <a:pPr>
              <a:lnSpc>
                <a:spcPts val="7039"/>
              </a:lnSpc>
            </a:pPr>
            <a:r>
              <a:rPr lang="en-US" sz="5400" spc="-63" dirty="0" err="1">
                <a:solidFill>
                  <a:srgbClr val="03313D"/>
                </a:solidFill>
                <a:latin typeface="Kollektif Bold"/>
              </a:rPr>
              <a:t>Exemple</a:t>
            </a:r>
            <a:r>
              <a:rPr lang="en-US" sz="5400" spc="-63" dirty="0">
                <a:solidFill>
                  <a:srgbClr val="03313D"/>
                </a:solidFill>
                <a:latin typeface="Kollektif Bold"/>
              </a:rPr>
              <a:t> d’un site </a:t>
            </a:r>
            <a:r>
              <a:rPr lang="en-US" sz="5400" spc="-63" dirty="0" err="1">
                <a:solidFill>
                  <a:srgbClr val="03313D"/>
                </a:solidFill>
                <a:latin typeface="Kollektif Bold"/>
              </a:rPr>
              <a:t>frauduleux</a:t>
            </a:r>
            <a:endParaRPr lang="en-US" sz="5400" spc="-63" dirty="0">
              <a:solidFill>
                <a:srgbClr val="03313D"/>
              </a:solidFill>
              <a:latin typeface="Kollektif Bold"/>
            </a:endParaRPr>
          </a:p>
        </p:txBody>
      </p:sp>
      <p:pic>
        <p:nvPicPr>
          <p:cNvPr id="50" name="object 73">
            <a:extLst>
              <a:ext uri="{FF2B5EF4-FFF2-40B4-BE49-F238E27FC236}">
                <a16:creationId xmlns:a16="http://schemas.microsoft.com/office/drawing/2014/main" id="{CC263D80-5083-014A-0DFC-9C30D86BD89E}"/>
              </a:ext>
            </a:extLst>
          </p:cNvPr>
          <p:cNvPicPr/>
          <p:nvPr/>
        </p:nvPicPr>
        <p:blipFill>
          <a:blip r:embed="rId3" cstate="print"/>
          <a:stretch>
            <a:fillRect/>
          </a:stretch>
        </p:blipFill>
        <p:spPr>
          <a:xfrm>
            <a:off x="12268199" y="1727846"/>
            <a:ext cx="1027037" cy="1308948"/>
          </a:xfrm>
          <a:prstGeom prst="rect">
            <a:avLst/>
          </a:prstGeom>
        </p:spPr>
      </p:pic>
      <p:sp>
        <p:nvSpPr>
          <p:cNvPr id="59" name="object 23">
            <a:extLst>
              <a:ext uri="{FF2B5EF4-FFF2-40B4-BE49-F238E27FC236}">
                <a16:creationId xmlns:a16="http://schemas.microsoft.com/office/drawing/2014/main" id="{4E463C96-CD55-F20A-B19C-2CC4CE22FAC6}"/>
              </a:ext>
            </a:extLst>
          </p:cNvPr>
          <p:cNvSpPr/>
          <p:nvPr/>
        </p:nvSpPr>
        <p:spPr>
          <a:xfrm>
            <a:off x="3917582" y="2959558"/>
            <a:ext cx="388620" cy="381000"/>
          </a:xfrm>
          <a:custGeom>
            <a:avLst/>
            <a:gdLst/>
            <a:ahLst/>
            <a:cxnLst/>
            <a:rect l="l" t="t" r="r" b="b"/>
            <a:pathLst>
              <a:path w="388620" h="381000">
                <a:moveTo>
                  <a:pt x="199156" y="380999"/>
                </a:moveTo>
                <a:lnTo>
                  <a:pt x="128665" y="367508"/>
                </a:lnTo>
                <a:lnTo>
                  <a:pt x="70079" y="330573"/>
                </a:lnTo>
                <a:lnTo>
                  <a:pt x="41188" y="301775"/>
                </a:lnTo>
                <a:lnTo>
                  <a:pt x="19092" y="267392"/>
                </a:lnTo>
                <a:lnTo>
                  <a:pt x="4969" y="228476"/>
                </a:lnTo>
                <a:lnTo>
                  <a:pt x="0" y="186076"/>
                </a:lnTo>
                <a:lnTo>
                  <a:pt x="6760" y="136660"/>
                </a:lnTo>
                <a:lnTo>
                  <a:pt x="25833" y="92224"/>
                </a:lnTo>
                <a:lnTo>
                  <a:pt x="55404" y="54554"/>
                </a:lnTo>
                <a:lnTo>
                  <a:pt x="93660" y="25437"/>
                </a:lnTo>
                <a:lnTo>
                  <a:pt x="138788" y="6656"/>
                </a:lnTo>
                <a:lnTo>
                  <a:pt x="188974" y="0"/>
                </a:lnTo>
                <a:lnTo>
                  <a:pt x="219881" y="2948"/>
                </a:lnTo>
                <a:lnTo>
                  <a:pt x="188974" y="2948"/>
                </a:lnTo>
                <a:lnTo>
                  <a:pt x="139530" y="9489"/>
                </a:lnTo>
                <a:lnTo>
                  <a:pt x="95102" y="27949"/>
                </a:lnTo>
                <a:lnTo>
                  <a:pt x="57463" y="56582"/>
                </a:lnTo>
                <a:lnTo>
                  <a:pt x="28384" y="93644"/>
                </a:lnTo>
                <a:lnTo>
                  <a:pt x="9637" y="137390"/>
                </a:lnTo>
                <a:lnTo>
                  <a:pt x="2994" y="186076"/>
                </a:lnTo>
                <a:lnTo>
                  <a:pt x="9637" y="234660"/>
                </a:lnTo>
                <a:lnTo>
                  <a:pt x="28384" y="278377"/>
                </a:lnTo>
                <a:lnTo>
                  <a:pt x="57463" y="315460"/>
                </a:lnTo>
                <a:lnTo>
                  <a:pt x="95102" y="344138"/>
                </a:lnTo>
                <a:lnTo>
                  <a:pt x="139530" y="362642"/>
                </a:lnTo>
                <a:lnTo>
                  <a:pt x="188974" y="369204"/>
                </a:lnTo>
                <a:lnTo>
                  <a:pt x="261690" y="369204"/>
                </a:lnTo>
                <a:lnTo>
                  <a:pt x="249342" y="374343"/>
                </a:lnTo>
                <a:lnTo>
                  <a:pt x="199156" y="380999"/>
                </a:lnTo>
                <a:close/>
              </a:path>
              <a:path w="388620" h="381000">
                <a:moveTo>
                  <a:pt x="261690" y="369204"/>
                </a:moveTo>
                <a:lnTo>
                  <a:pt x="188974" y="369204"/>
                </a:lnTo>
                <a:lnTo>
                  <a:pt x="238417" y="362663"/>
                </a:lnTo>
                <a:lnTo>
                  <a:pt x="282845" y="344204"/>
                </a:lnTo>
                <a:lnTo>
                  <a:pt x="320484" y="315570"/>
                </a:lnTo>
                <a:lnTo>
                  <a:pt x="349563" y="278508"/>
                </a:lnTo>
                <a:lnTo>
                  <a:pt x="368310" y="234762"/>
                </a:lnTo>
                <a:lnTo>
                  <a:pt x="374953" y="186076"/>
                </a:lnTo>
                <a:lnTo>
                  <a:pt x="368310" y="137390"/>
                </a:lnTo>
                <a:lnTo>
                  <a:pt x="349563" y="93644"/>
                </a:lnTo>
                <a:lnTo>
                  <a:pt x="320484" y="56582"/>
                </a:lnTo>
                <a:lnTo>
                  <a:pt x="282845" y="27949"/>
                </a:lnTo>
                <a:lnTo>
                  <a:pt x="238417" y="9489"/>
                </a:lnTo>
                <a:lnTo>
                  <a:pt x="188974" y="2948"/>
                </a:lnTo>
                <a:lnTo>
                  <a:pt x="219881" y="2948"/>
                </a:lnTo>
                <a:lnTo>
                  <a:pt x="259577" y="13491"/>
                </a:lnTo>
                <a:lnTo>
                  <a:pt x="318051" y="50426"/>
                </a:lnTo>
                <a:lnTo>
                  <a:pt x="347110" y="79265"/>
                </a:lnTo>
                <a:lnTo>
                  <a:pt x="369263" y="113717"/>
                </a:lnTo>
                <a:lnTo>
                  <a:pt x="383329" y="152647"/>
                </a:lnTo>
                <a:lnTo>
                  <a:pt x="388130" y="194923"/>
                </a:lnTo>
                <a:lnTo>
                  <a:pt x="381369" y="244339"/>
                </a:lnTo>
                <a:lnTo>
                  <a:pt x="362297" y="288775"/>
                </a:lnTo>
                <a:lnTo>
                  <a:pt x="332726" y="326445"/>
                </a:lnTo>
                <a:lnTo>
                  <a:pt x="294469" y="355562"/>
                </a:lnTo>
                <a:lnTo>
                  <a:pt x="261690" y="369204"/>
                </a:lnTo>
                <a:close/>
              </a:path>
            </a:pathLst>
          </a:custGeom>
          <a:solidFill>
            <a:srgbClr val="FFFFF5"/>
          </a:solidFill>
        </p:spPr>
        <p:txBody>
          <a:bodyPr wrap="square" lIns="0" tIns="0" rIns="0" bIns="0" rtlCol="0"/>
          <a:lstStyle/>
          <a:p>
            <a:endParaRPr/>
          </a:p>
        </p:txBody>
      </p:sp>
      <p:sp>
        <p:nvSpPr>
          <p:cNvPr id="7" name="ZoneTexte 6">
            <a:extLst>
              <a:ext uri="{FF2B5EF4-FFF2-40B4-BE49-F238E27FC236}">
                <a16:creationId xmlns:a16="http://schemas.microsoft.com/office/drawing/2014/main" id="{2C253604-3249-D13E-68C3-D3212AEA9856}"/>
              </a:ext>
            </a:extLst>
          </p:cNvPr>
          <p:cNvSpPr txBox="1"/>
          <p:nvPr/>
        </p:nvSpPr>
        <p:spPr>
          <a:xfrm>
            <a:off x="4607413" y="2364388"/>
            <a:ext cx="9166484" cy="802784"/>
          </a:xfrm>
          <a:prstGeom prst="rect">
            <a:avLst/>
          </a:prstGeom>
          <a:noFill/>
        </p:spPr>
        <p:txBody>
          <a:bodyPr wrap="square">
            <a:spAutoFit/>
          </a:bodyPr>
          <a:lstStyle/>
          <a:p>
            <a:pPr marL="102870" algn="ctr">
              <a:lnSpc>
                <a:spcPct val="100000"/>
              </a:lnSpc>
              <a:spcBef>
                <a:spcPts val="490"/>
              </a:spcBef>
            </a:pPr>
            <a:r>
              <a:rPr lang="fr-FR" sz="2400" b="1" spc="95" dirty="0">
                <a:latin typeface="Leelawadee" panose="020B0502040204020203" pitchFamily="34" charset="-34"/>
                <a:cs typeface="Leelawadee" panose="020B0502040204020203" pitchFamily="34" charset="-34"/>
              </a:rPr>
              <a:t>Navigation sur un site frauduleux  </a:t>
            </a:r>
          </a:p>
          <a:p>
            <a:pPr marL="102870" algn="ctr">
              <a:lnSpc>
                <a:spcPct val="100000"/>
              </a:lnSpc>
              <a:spcBef>
                <a:spcPts val="490"/>
              </a:spcBef>
            </a:pPr>
            <a:r>
              <a:rPr lang="fr-FR" sz="1800" b="1" spc="95" dirty="0">
                <a:latin typeface="Leelawadee" panose="020B0502040204020203" pitchFamily="34" charset="-34"/>
                <a:cs typeface="Leelawadee" panose="020B0502040204020203" pitchFamily="34" charset="-34"/>
                <a:hlinkClick r:id="rId4"/>
              </a:rPr>
              <a:t>https://acquittements-amende.com/infospage.php</a:t>
            </a:r>
            <a:endParaRPr lang="fr-FR" sz="1800" dirty="0">
              <a:latin typeface="Leelawadee" panose="020B0502040204020203" pitchFamily="34" charset="-34"/>
              <a:cs typeface="Leelawadee" panose="020B0502040204020203" pitchFamily="34" charset="-34"/>
            </a:endParaRPr>
          </a:p>
        </p:txBody>
      </p:sp>
      <p:pic>
        <p:nvPicPr>
          <p:cNvPr id="10" name="Image 9">
            <a:extLst>
              <a:ext uri="{FF2B5EF4-FFF2-40B4-BE49-F238E27FC236}">
                <a16:creationId xmlns:a16="http://schemas.microsoft.com/office/drawing/2014/main" id="{6E2C843A-A07C-6D8C-9A3D-03A3E6226163}"/>
              </a:ext>
            </a:extLst>
          </p:cNvPr>
          <p:cNvPicPr>
            <a:picLocks noChangeAspect="1"/>
          </p:cNvPicPr>
          <p:nvPr/>
        </p:nvPicPr>
        <p:blipFill>
          <a:blip r:embed="rId5"/>
          <a:stretch>
            <a:fillRect/>
          </a:stretch>
        </p:blipFill>
        <p:spPr>
          <a:xfrm>
            <a:off x="609600" y="3803714"/>
            <a:ext cx="8298251" cy="4973975"/>
          </a:xfrm>
          <a:prstGeom prst="rect">
            <a:avLst/>
          </a:prstGeom>
          <a:ln>
            <a:solidFill>
              <a:schemeClr val="tx1"/>
            </a:solidFill>
          </a:ln>
        </p:spPr>
      </p:pic>
      <p:pic>
        <p:nvPicPr>
          <p:cNvPr id="12" name="Image 11">
            <a:extLst>
              <a:ext uri="{FF2B5EF4-FFF2-40B4-BE49-F238E27FC236}">
                <a16:creationId xmlns:a16="http://schemas.microsoft.com/office/drawing/2014/main" id="{70D4D173-1A02-3115-FE47-2256A02F632B}"/>
              </a:ext>
            </a:extLst>
          </p:cNvPr>
          <p:cNvPicPr>
            <a:picLocks noChangeAspect="1"/>
          </p:cNvPicPr>
          <p:nvPr/>
        </p:nvPicPr>
        <p:blipFill>
          <a:blip r:embed="rId6"/>
          <a:stretch>
            <a:fillRect/>
          </a:stretch>
        </p:blipFill>
        <p:spPr>
          <a:xfrm>
            <a:off x="9380150" y="3803714"/>
            <a:ext cx="8748778" cy="4921187"/>
          </a:xfrm>
          <a:prstGeom prst="rect">
            <a:avLst/>
          </a:prstGeom>
          <a:ln>
            <a:solidFill>
              <a:schemeClr val="tx1"/>
            </a:solidFill>
          </a:ln>
        </p:spPr>
      </p:pic>
    </p:spTree>
    <p:extLst>
      <p:ext uri="{BB962C8B-B14F-4D97-AF65-F5344CB8AC3E}">
        <p14:creationId xmlns:p14="http://schemas.microsoft.com/office/powerpoint/2010/main" val="1103083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72EE3339-E238-ACD2-95C3-1900CEE29E4B}"/>
              </a:ext>
            </a:extLst>
          </p:cNvPr>
          <p:cNvPicPr>
            <a:picLocks noChangeAspect="1"/>
          </p:cNvPicPr>
          <p:nvPr/>
        </p:nvPicPr>
        <p:blipFill>
          <a:blip r:embed="rId3"/>
          <a:stretch>
            <a:fillRect/>
          </a:stretch>
        </p:blipFill>
        <p:spPr>
          <a:xfrm>
            <a:off x="609600" y="3803714"/>
            <a:ext cx="8298251" cy="4973975"/>
          </a:xfrm>
          <a:prstGeom prst="rect">
            <a:avLst/>
          </a:prstGeom>
          <a:ln>
            <a:solidFill>
              <a:schemeClr val="tx1"/>
            </a:solidFill>
          </a:ln>
        </p:spPr>
      </p:pic>
      <p:sp>
        <p:nvSpPr>
          <p:cNvPr id="2" name="AutoShape 2"/>
          <p:cNvSpPr/>
          <p:nvPr/>
        </p:nvSpPr>
        <p:spPr>
          <a:xfrm>
            <a:off x="0" y="1671689"/>
            <a:ext cx="9613437" cy="105111"/>
          </a:xfrm>
          <a:prstGeom prst="rect">
            <a:avLst/>
          </a:prstGeom>
          <a:solidFill>
            <a:srgbClr val="FFCD34"/>
          </a:solidFill>
        </p:spPr>
      </p:sp>
      <p:grpSp>
        <p:nvGrpSpPr>
          <p:cNvPr id="3" name="Group 3"/>
          <p:cNvGrpSpPr/>
          <p:nvPr/>
        </p:nvGrpSpPr>
        <p:grpSpPr>
          <a:xfrm>
            <a:off x="0" y="9264446"/>
            <a:ext cx="18288000" cy="1022554"/>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374389" y="595119"/>
            <a:ext cx="17539221" cy="856068"/>
          </a:xfrm>
          <a:prstGeom prst="rect">
            <a:avLst/>
          </a:prstGeom>
        </p:spPr>
        <p:txBody>
          <a:bodyPr wrap="square" lIns="0" tIns="0" rIns="0" bIns="0" rtlCol="0" anchor="t">
            <a:spAutoFit/>
          </a:bodyPr>
          <a:lstStyle/>
          <a:p>
            <a:pPr>
              <a:lnSpc>
                <a:spcPts val="7039"/>
              </a:lnSpc>
            </a:pPr>
            <a:r>
              <a:rPr lang="en-US" sz="5400" spc="-63" dirty="0" err="1">
                <a:solidFill>
                  <a:srgbClr val="03313D"/>
                </a:solidFill>
                <a:latin typeface="Kollektif Bold"/>
              </a:rPr>
              <a:t>Exemple</a:t>
            </a:r>
            <a:r>
              <a:rPr lang="en-US" sz="5400" spc="-63" dirty="0">
                <a:solidFill>
                  <a:srgbClr val="03313D"/>
                </a:solidFill>
                <a:latin typeface="Kollektif Bold"/>
              </a:rPr>
              <a:t> d’un site </a:t>
            </a:r>
            <a:r>
              <a:rPr lang="en-US" sz="5400" spc="-63" dirty="0" err="1">
                <a:solidFill>
                  <a:srgbClr val="03313D"/>
                </a:solidFill>
                <a:latin typeface="Kollektif Bold"/>
              </a:rPr>
              <a:t>frauduleux</a:t>
            </a:r>
            <a:endParaRPr lang="en-US" sz="5400" spc="-63" dirty="0">
              <a:solidFill>
                <a:srgbClr val="03313D"/>
              </a:solidFill>
              <a:latin typeface="Kollektif Bold"/>
            </a:endParaRPr>
          </a:p>
        </p:txBody>
      </p:sp>
      <p:pic>
        <p:nvPicPr>
          <p:cNvPr id="50" name="object 73">
            <a:extLst>
              <a:ext uri="{FF2B5EF4-FFF2-40B4-BE49-F238E27FC236}">
                <a16:creationId xmlns:a16="http://schemas.microsoft.com/office/drawing/2014/main" id="{CC263D80-5083-014A-0DFC-9C30D86BD89E}"/>
              </a:ext>
            </a:extLst>
          </p:cNvPr>
          <p:cNvPicPr/>
          <p:nvPr/>
        </p:nvPicPr>
        <p:blipFill>
          <a:blip r:embed="rId4" cstate="print"/>
          <a:stretch>
            <a:fillRect/>
          </a:stretch>
        </p:blipFill>
        <p:spPr>
          <a:xfrm>
            <a:off x="12268199" y="1727846"/>
            <a:ext cx="1027037" cy="1308948"/>
          </a:xfrm>
          <a:prstGeom prst="rect">
            <a:avLst/>
          </a:prstGeom>
        </p:spPr>
      </p:pic>
      <p:sp>
        <p:nvSpPr>
          <p:cNvPr id="59" name="object 23">
            <a:extLst>
              <a:ext uri="{FF2B5EF4-FFF2-40B4-BE49-F238E27FC236}">
                <a16:creationId xmlns:a16="http://schemas.microsoft.com/office/drawing/2014/main" id="{4E463C96-CD55-F20A-B19C-2CC4CE22FAC6}"/>
              </a:ext>
            </a:extLst>
          </p:cNvPr>
          <p:cNvSpPr/>
          <p:nvPr/>
        </p:nvSpPr>
        <p:spPr>
          <a:xfrm>
            <a:off x="3917582" y="2959558"/>
            <a:ext cx="388620" cy="381000"/>
          </a:xfrm>
          <a:custGeom>
            <a:avLst/>
            <a:gdLst/>
            <a:ahLst/>
            <a:cxnLst/>
            <a:rect l="l" t="t" r="r" b="b"/>
            <a:pathLst>
              <a:path w="388620" h="381000">
                <a:moveTo>
                  <a:pt x="199156" y="380999"/>
                </a:moveTo>
                <a:lnTo>
                  <a:pt x="128665" y="367508"/>
                </a:lnTo>
                <a:lnTo>
                  <a:pt x="70079" y="330573"/>
                </a:lnTo>
                <a:lnTo>
                  <a:pt x="41188" y="301775"/>
                </a:lnTo>
                <a:lnTo>
                  <a:pt x="19092" y="267392"/>
                </a:lnTo>
                <a:lnTo>
                  <a:pt x="4969" y="228476"/>
                </a:lnTo>
                <a:lnTo>
                  <a:pt x="0" y="186076"/>
                </a:lnTo>
                <a:lnTo>
                  <a:pt x="6760" y="136660"/>
                </a:lnTo>
                <a:lnTo>
                  <a:pt x="25833" y="92224"/>
                </a:lnTo>
                <a:lnTo>
                  <a:pt x="55404" y="54554"/>
                </a:lnTo>
                <a:lnTo>
                  <a:pt x="93660" y="25437"/>
                </a:lnTo>
                <a:lnTo>
                  <a:pt x="138788" y="6656"/>
                </a:lnTo>
                <a:lnTo>
                  <a:pt x="188974" y="0"/>
                </a:lnTo>
                <a:lnTo>
                  <a:pt x="219881" y="2948"/>
                </a:lnTo>
                <a:lnTo>
                  <a:pt x="188974" y="2948"/>
                </a:lnTo>
                <a:lnTo>
                  <a:pt x="139530" y="9489"/>
                </a:lnTo>
                <a:lnTo>
                  <a:pt x="95102" y="27949"/>
                </a:lnTo>
                <a:lnTo>
                  <a:pt x="57463" y="56582"/>
                </a:lnTo>
                <a:lnTo>
                  <a:pt x="28384" y="93644"/>
                </a:lnTo>
                <a:lnTo>
                  <a:pt x="9637" y="137390"/>
                </a:lnTo>
                <a:lnTo>
                  <a:pt x="2994" y="186076"/>
                </a:lnTo>
                <a:lnTo>
                  <a:pt x="9637" y="234660"/>
                </a:lnTo>
                <a:lnTo>
                  <a:pt x="28384" y="278377"/>
                </a:lnTo>
                <a:lnTo>
                  <a:pt x="57463" y="315460"/>
                </a:lnTo>
                <a:lnTo>
                  <a:pt x="95102" y="344138"/>
                </a:lnTo>
                <a:lnTo>
                  <a:pt x="139530" y="362642"/>
                </a:lnTo>
                <a:lnTo>
                  <a:pt x="188974" y="369204"/>
                </a:lnTo>
                <a:lnTo>
                  <a:pt x="261690" y="369204"/>
                </a:lnTo>
                <a:lnTo>
                  <a:pt x="249342" y="374343"/>
                </a:lnTo>
                <a:lnTo>
                  <a:pt x="199156" y="380999"/>
                </a:lnTo>
                <a:close/>
              </a:path>
              <a:path w="388620" h="381000">
                <a:moveTo>
                  <a:pt x="261690" y="369204"/>
                </a:moveTo>
                <a:lnTo>
                  <a:pt x="188974" y="369204"/>
                </a:lnTo>
                <a:lnTo>
                  <a:pt x="238417" y="362663"/>
                </a:lnTo>
                <a:lnTo>
                  <a:pt x="282845" y="344204"/>
                </a:lnTo>
                <a:lnTo>
                  <a:pt x="320484" y="315570"/>
                </a:lnTo>
                <a:lnTo>
                  <a:pt x="349563" y="278508"/>
                </a:lnTo>
                <a:lnTo>
                  <a:pt x="368310" y="234762"/>
                </a:lnTo>
                <a:lnTo>
                  <a:pt x="374953" y="186076"/>
                </a:lnTo>
                <a:lnTo>
                  <a:pt x="368310" y="137390"/>
                </a:lnTo>
                <a:lnTo>
                  <a:pt x="349563" y="93644"/>
                </a:lnTo>
                <a:lnTo>
                  <a:pt x="320484" y="56582"/>
                </a:lnTo>
                <a:lnTo>
                  <a:pt x="282845" y="27949"/>
                </a:lnTo>
                <a:lnTo>
                  <a:pt x="238417" y="9489"/>
                </a:lnTo>
                <a:lnTo>
                  <a:pt x="188974" y="2948"/>
                </a:lnTo>
                <a:lnTo>
                  <a:pt x="219881" y="2948"/>
                </a:lnTo>
                <a:lnTo>
                  <a:pt x="259577" y="13491"/>
                </a:lnTo>
                <a:lnTo>
                  <a:pt x="318051" y="50426"/>
                </a:lnTo>
                <a:lnTo>
                  <a:pt x="347110" y="79265"/>
                </a:lnTo>
                <a:lnTo>
                  <a:pt x="369263" y="113717"/>
                </a:lnTo>
                <a:lnTo>
                  <a:pt x="383329" y="152647"/>
                </a:lnTo>
                <a:lnTo>
                  <a:pt x="388130" y="194923"/>
                </a:lnTo>
                <a:lnTo>
                  <a:pt x="381369" y="244339"/>
                </a:lnTo>
                <a:lnTo>
                  <a:pt x="362297" y="288775"/>
                </a:lnTo>
                <a:lnTo>
                  <a:pt x="332726" y="326445"/>
                </a:lnTo>
                <a:lnTo>
                  <a:pt x="294469" y="355562"/>
                </a:lnTo>
                <a:lnTo>
                  <a:pt x="261690" y="369204"/>
                </a:lnTo>
                <a:close/>
              </a:path>
            </a:pathLst>
          </a:custGeom>
          <a:solidFill>
            <a:srgbClr val="FFFFF5"/>
          </a:solidFill>
        </p:spPr>
        <p:txBody>
          <a:bodyPr wrap="square" lIns="0" tIns="0" rIns="0" bIns="0" rtlCol="0"/>
          <a:lstStyle/>
          <a:p>
            <a:endParaRPr/>
          </a:p>
        </p:txBody>
      </p:sp>
      <p:sp>
        <p:nvSpPr>
          <p:cNvPr id="7" name="ZoneTexte 6">
            <a:extLst>
              <a:ext uri="{FF2B5EF4-FFF2-40B4-BE49-F238E27FC236}">
                <a16:creationId xmlns:a16="http://schemas.microsoft.com/office/drawing/2014/main" id="{2C253604-3249-D13E-68C3-D3212AEA9856}"/>
              </a:ext>
            </a:extLst>
          </p:cNvPr>
          <p:cNvSpPr txBox="1"/>
          <p:nvPr/>
        </p:nvSpPr>
        <p:spPr>
          <a:xfrm>
            <a:off x="4560757" y="2211945"/>
            <a:ext cx="9166484" cy="802784"/>
          </a:xfrm>
          <a:prstGeom prst="rect">
            <a:avLst/>
          </a:prstGeom>
          <a:noFill/>
        </p:spPr>
        <p:txBody>
          <a:bodyPr wrap="square">
            <a:spAutoFit/>
          </a:bodyPr>
          <a:lstStyle/>
          <a:p>
            <a:pPr marL="102870" algn="ctr">
              <a:lnSpc>
                <a:spcPct val="100000"/>
              </a:lnSpc>
              <a:spcBef>
                <a:spcPts val="490"/>
              </a:spcBef>
            </a:pPr>
            <a:r>
              <a:rPr lang="fr-FR" sz="2400" b="1" spc="95" dirty="0">
                <a:latin typeface="Leelawadee" panose="020B0502040204020203" pitchFamily="34" charset="-34"/>
                <a:cs typeface="Leelawadee" panose="020B0502040204020203" pitchFamily="34" charset="-34"/>
              </a:rPr>
              <a:t>Navigation sur un site frauduleux  </a:t>
            </a:r>
          </a:p>
          <a:p>
            <a:pPr marL="102870" algn="ctr">
              <a:lnSpc>
                <a:spcPct val="100000"/>
              </a:lnSpc>
              <a:spcBef>
                <a:spcPts val="490"/>
              </a:spcBef>
            </a:pPr>
            <a:r>
              <a:rPr lang="fr-FR" sz="1800" b="1" spc="95" dirty="0">
                <a:latin typeface="Leelawadee" panose="020B0502040204020203" pitchFamily="34" charset="-34"/>
                <a:cs typeface="Leelawadee" panose="020B0502040204020203" pitchFamily="34" charset="-34"/>
                <a:hlinkClick r:id="rId5"/>
              </a:rPr>
              <a:t>https://acquittements-amende.com/infospage.php</a:t>
            </a:r>
            <a:endParaRPr lang="fr-FR" sz="1800" dirty="0">
              <a:latin typeface="Leelawadee" panose="020B0502040204020203" pitchFamily="34" charset="-34"/>
              <a:cs typeface="Leelawadee" panose="020B0502040204020203" pitchFamily="34" charset="-34"/>
            </a:endParaRPr>
          </a:p>
        </p:txBody>
      </p:sp>
      <p:pic>
        <p:nvPicPr>
          <p:cNvPr id="9" name="Image 8">
            <a:extLst>
              <a:ext uri="{FF2B5EF4-FFF2-40B4-BE49-F238E27FC236}">
                <a16:creationId xmlns:a16="http://schemas.microsoft.com/office/drawing/2014/main" id="{B35CE044-B198-4FD9-8DEC-112456B3A5C1}"/>
              </a:ext>
            </a:extLst>
          </p:cNvPr>
          <p:cNvPicPr>
            <a:picLocks noChangeAspect="1"/>
          </p:cNvPicPr>
          <p:nvPr/>
        </p:nvPicPr>
        <p:blipFill>
          <a:blip r:embed="rId6"/>
          <a:stretch>
            <a:fillRect/>
          </a:stretch>
        </p:blipFill>
        <p:spPr>
          <a:xfrm>
            <a:off x="2048174" y="3316199"/>
            <a:ext cx="5306242" cy="3834438"/>
          </a:xfrm>
          <a:prstGeom prst="rect">
            <a:avLst/>
          </a:prstGeom>
          <a:ln>
            <a:solidFill>
              <a:schemeClr val="tx1"/>
            </a:solidFill>
          </a:ln>
        </p:spPr>
      </p:pic>
      <p:sp>
        <p:nvSpPr>
          <p:cNvPr id="5" name="Ellipse 4">
            <a:extLst>
              <a:ext uri="{FF2B5EF4-FFF2-40B4-BE49-F238E27FC236}">
                <a16:creationId xmlns:a16="http://schemas.microsoft.com/office/drawing/2014/main" id="{CC5B3C12-3434-BF9B-8DE0-BF1C303BEAFD}"/>
              </a:ext>
            </a:extLst>
          </p:cNvPr>
          <p:cNvSpPr/>
          <p:nvPr/>
        </p:nvSpPr>
        <p:spPr>
          <a:xfrm>
            <a:off x="3296694" y="3656047"/>
            <a:ext cx="544688" cy="615988"/>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8" name="Rectangle 7">
            <a:extLst>
              <a:ext uri="{FF2B5EF4-FFF2-40B4-BE49-F238E27FC236}">
                <a16:creationId xmlns:a16="http://schemas.microsoft.com/office/drawing/2014/main" id="{0B750ADA-39CF-C2E5-8557-F5AFB44E1AFB}"/>
              </a:ext>
            </a:extLst>
          </p:cNvPr>
          <p:cNvSpPr/>
          <p:nvPr/>
        </p:nvSpPr>
        <p:spPr>
          <a:xfrm>
            <a:off x="3264387" y="5082710"/>
            <a:ext cx="3212613" cy="528528"/>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1" name="ZoneTexte 10">
            <a:extLst>
              <a:ext uri="{FF2B5EF4-FFF2-40B4-BE49-F238E27FC236}">
                <a16:creationId xmlns:a16="http://schemas.microsoft.com/office/drawing/2014/main" id="{629D5CD5-DB65-8195-06F0-29A09C13E5DB}"/>
              </a:ext>
            </a:extLst>
          </p:cNvPr>
          <p:cNvSpPr txBox="1"/>
          <p:nvPr/>
        </p:nvSpPr>
        <p:spPr>
          <a:xfrm>
            <a:off x="9591666" y="4780241"/>
            <a:ext cx="7485929" cy="1384995"/>
          </a:xfrm>
          <a:prstGeom prst="rect">
            <a:avLst/>
          </a:prstGeom>
          <a:noFill/>
        </p:spPr>
        <p:txBody>
          <a:bodyPr wrap="square" rtlCol="0">
            <a:spAutoFit/>
          </a:bodyPr>
          <a:lstStyle/>
          <a:p>
            <a:r>
              <a:rPr lang="fr-FR" sz="2800" dirty="0">
                <a:latin typeface="Leelawadee" panose="020B0502040204020203" pitchFamily="34" charset="-34"/>
                <a:cs typeface="Leelawadee" panose="020B0502040204020203" pitchFamily="34" charset="-34"/>
              </a:rPr>
              <a:t>La sécurité du site web parait respectée, il n’a toujours pas été signalé auprès des autorités du web.</a:t>
            </a:r>
          </a:p>
        </p:txBody>
      </p:sp>
      <p:sp>
        <p:nvSpPr>
          <p:cNvPr id="13" name="Ellipse 12">
            <a:extLst>
              <a:ext uri="{FF2B5EF4-FFF2-40B4-BE49-F238E27FC236}">
                <a16:creationId xmlns:a16="http://schemas.microsoft.com/office/drawing/2014/main" id="{F7C8D695-6F22-DE0E-BA50-57984A3A2BB8}"/>
              </a:ext>
            </a:extLst>
          </p:cNvPr>
          <p:cNvSpPr/>
          <p:nvPr/>
        </p:nvSpPr>
        <p:spPr>
          <a:xfrm>
            <a:off x="1179929" y="3964041"/>
            <a:ext cx="162657" cy="232848"/>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5" name="ZoneTexte 14">
            <a:extLst>
              <a:ext uri="{FF2B5EF4-FFF2-40B4-BE49-F238E27FC236}">
                <a16:creationId xmlns:a16="http://schemas.microsoft.com/office/drawing/2014/main" id="{1F6856C9-E16B-9727-AEA1-9C7AE4DF3D5E}"/>
              </a:ext>
            </a:extLst>
          </p:cNvPr>
          <p:cNvSpPr txBox="1"/>
          <p:nvPr/>
        </p:nvSpPr>
        <p:spPr>
          <a:xfrm>
            <a:off x="9613438" y="6600381"/>
            <a:ext cx="7464158" cy="1384995"/>
          </a:xfrm>
          <a:prstGeom prst="rect">
            <a:avLst/>
          </a:prstGeom>
          <a:noFill/>
        </p:spPr>
        <p:txBody>
          <a:bodyPr wrap="square" rtlCol="0">
            <a:spAutoFit/>
          </a:bodyPr>
          <a:lstStyle/>
          <a:p>
            <a:r>
              <a:rPr lang="fr-FR" sz="2800" dirty="0">
                <a:latin typeface="Leelawadee" panose="020B0502040204020203" pitchFamily="34" charset="-34"/>
                <a:cs typeface="Leelawadee" panose="020B0502040204020203" pitchFamily="34" charset="-34"/>
              </a:rPr>
              <a:t>Il faut rester d’autant plus vigilant et ne jamais donner de coordonnées sans être sur de la viabilité.</a:t>
            </a:r>
          </a:p>
        </p:txBody>
      </p:sp>
    </p:spTree>
    <p:extLst>
      <p:ext uri="{BB962C8B-B14F-4D97-AF65-F5344CB8AC3E}">
        <p14:creationId xmlns:p14="http://schemas.microsoft.com/office/powerpoint/2010/main" val="3100672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559833"/>
            <a:ext cx="9525000" cy="111605"/>
          </a:xfrm>
          <a:prstGeom prst="rect">
            <a:avLst/>
          </a:prstGeom>
          <a:solidFill>
            <a:srgbClr val="FFCD34"/>
          </a:solidFill>
        </p:spPr>
      </p:sp>
      <p:grpSp>
        <p:nvGrpSpPr>
          <p:cNvPr id="3" name="Group 3"/>
          <p:cNvGrpSpPr/>
          <p:nvPr/>
        </p:nvGrpSpPr>
        <p:grpSpPr>
          <a:xfrm>
            <a:off x="0" y="9264446"/>
            <a:ext cx="18288000" cy="1022554"/>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374389" y="595119"/>
            <a:ext cx="17539221" cy="856068"/>
          </a:xfrm>
          <a:prstGeom prst="rect">
            <a:avLst/>
          </a:prstGeom>
        </p:spPr>
        <p:txBody>
          <a:bodyPr wrap="square" lIns="0" tIns="0" rIns="0" bIns="0" rtlCol="0" anchor="t">
            <a:spAutoFit/>
          </a:bodyPr>
          <a:lstStyle/>
          <a:p>
            <a:pPr>
              <a:lnSpc>
                <a:spcPts val="7039"/>
              </a:lnSpc>
            </a:pPr>
            <a:r>
              <a:rPr lang="en-US" sz="5400" spc="-63" dirty="0" err="1">
                <a:solidFill>
                  <a:srgbClr val="03313D"/>
                </a:solidFill>
                <a:latin typeface="Kollektif Bold"/>
              </a:rPr>
              <a:t>Exemple</a:t>
            </a:r>
            <a:r>
              <a:rPr lang="en-US" sz="5400" spc="-63" dirty="0">
                <a:solidFill>
                  <a:srgbClr val="03313D"/>
                </a:solidFill>
                <a:latin typeface="Kollektif Bold"/>
              </a:rPr>
              <a:t> d’un site </a:t>
            </a:r>
            <a:r>
              <a:rPr lang="en-US" sz="5400" spc="-63" dirty="0" err="1">
                <a:solidFill>
                  <a:srgbClr val="03313D"/>
                </a:solidFill>
                <a:latin typeface="Kollektif Bold"/>
              </a:rPr>
              <a:t>frauduleux</a:t>
            </a:r>
            <a:endParaRPr lang="en-US" sz="5400" spc="-63" dirty="0">
              <a:solidFill>
                <a:srgbClr val="03313D"/>
              </a:solidFill>
              <a:latin typeface="Kollektif Bold"/>
            </a:endParaRPr>
          </a:p>
        </p:txBody>
      </p:sp>
      <p:pic>
        <p:nvPicPr>
          <p:cNvPr id="50" name="object 73">
            <a:extLst>
              <a:ext uri="{FF2B5EF4-FFF2-40B4-BE49-F238E27FC236}">
                <a16:creationId xmlns:a16="http://schemas.microsoft.com/office/drawing/2014/main" id="{CC263D80-5083-014A-0DFC-9C30D86BD89E}"/>
              </a:ext>
            </a:extLst>
          </p:cNvPr>
          <p:cNvPicPr/>
          <p:nvPr/>
        </p:nvPicPr>
        <p:blipFill>
          <a:blip r:embed="rId3" cstate="print"/>
          <a:stretch>
            <a:fillRect/>
          </a:stretch>
        </p:blipFill>
        <p:spPr>
          <a:xfrm>
            <a:off x="12268199" y="1727846"/>
            <a:ext cx="1027037" cy="1308948"/>
          </a:xfrm>
          <a:prstGeom prst="rect">
            <a:avLst/>
          </a:prstGeom>
        </p:spPr>
      </p:pic>
      <p:sp>
        <p:nvSpPr>
          <p:cNvPr id="59" name="object 23">
            <a:extLst>
              <a:ext uri="{FF2B5EF4-FFF2-40B4-BE49-F238E27FC236}">
                <a16:creationId xmlns:a16="http://schemas.microsoft.com/office/drawing/2014/main" id="{4E463C96-CD55-F20A-B19C-2CC4CE22FAC6}"/>
              </a:ext>
            </a:extLst>
          </p:cNvPr>
          <p:cNvSpPr/>
          <p:nvPr/>
        </p:nvSpPr>
        <p:spPr>
          <a:xfrm>
            <a:off x="3917582" y="2959558"/>
            <a:ext cx="388620" cy="381000"/>
          </a:xfrm>
          <a:custGeom>
            <a:avLst/>
            <a:gdLst/>
            <a:ahLst/>
            <a:cxnLst/>
            <a:rect l="l" t="t" r="r" b="b"/>
            <a:pathLst>
              <a:path w="388620" h="381000">
                <a:moveTo>
                  <a:pt x="199156" y="380999"/>
                </a:moveTo>
                <a:lnTo>
                  <a:pt x="128665" y="367508"/>
                </a:lnTo>
                <a:lnTo>
                  <a:pt x="70079" y="330573"/>
                </a:lnTo>
                <a:lnTo>
                  <a:pt x="41188" y="301775"/>
                </a:lnTo>
                <a:lnTo>
                  <a:pt x="19092" y="267392"/>
                </a:lnTo>
                <a:lnTo>
                  <a:pt x="4969" y="228476"/>
                </a:lnTo>
                <a:lnTo>
                  <a:pt x="0" y="186076"/>
                </a:lnTo>
                <a:lnTo>
                  <a:pt x="6760" y="136660"/>
                </a:lnTo>
                <a:lnTo>
                  <a:pt x="25833" y="92224"/>
                </a:lnTo>
                <a:lnTo>
                  <a:pt x="55404" y="54554"/>
                </a:lnTo>
                <a:lnTo>
                  <a:pt x="93660" y="25437"/>
                </a:lnTo>
                <a:lnTo>
                  <a:pt x="138788" y="6656"/>
                </a:lnTo>
                <a:lnTo>
                  <a:pt x="188974" y="0"/>
                </a:lnTo>
                <a:lnTo>
                  <a:pt x="219881" y="2948"/>
                </a:lnTo>
                <a:lnTo>
                  <a:pt x="188974" y="2948"/>
                </a:lnTo>
                <a:lnTo>
                  <a:pt x="139530" y="9489"/>
                </a:lnTo>
                <a:lnTo>
                  <a:pt x="95102" y="27949"/>
                </a:lnTo>
                <a:lnTo>
                  <a:pt x="57463" y="56582"/>
                </a:lnTo>
                <a:lnTo>
                  <a:pt x="28384" y="93644"/>
                </a:lnTo>
                <a:lnTo>
                  <a:pt x="9637" y="137390"/>
                </a:lnTo>
                <a:lnTo>
                  <a:pt x="2994" y="186076"/>
                </a:lnTo>
                <a:lnTo>
                  <a:pt x="9637" y="234660"/>
                </a:lnTo>
                <a:lnTo>
                  <a:pt x="28384" y="278377"/>
                </a:lnTo>
                <a:lnTo>
                  <a:pt x="57463" y="315460"/>
                </a:lnTo>
                <a:lnTo>
                  <a:pt x="95102" y="344138"/>
                </a:lnTo>
                <a:lnTo>
                  <a:pt x="139530" y="362642"/>
                </a:lnTo>
                <a:lnTo>
                  <a:pt x="188974" y="369204"/>
                </a:lnTo>
                <a:lnTo>
                  <a:pt x="261690" y="369204"/>
                </a:lnTo>
                <a:lnTo>
                  <a:pt x="249342" y="374343"/>
                </a:lnTo>
                <a:lnTo>
                  <a:pt x="199156" y="380999"/>
                </a:lnTo>
                <a:close/>
              </a:path>
              <a:path w="388620" h="381000">
                <a:moveTo>
                  <a:pt x="261690" y="369204"/>
                </a:moveTo>
                <a:lnTo>
                  <a:pt x="188974" y="369204"/>
                </a:lnTo>
                <a:lnTo>
                  <a:pt x="238417" y="362663"/>
                </a:lnTo>
                <a:lnTo>
                  <a:pt x="282845" y="344204"/>
                </a:lnTo>
                <a:lnTo>
                  <a:pt x="320484" y="315570"/>
                </a:lnTo>
                <a:lnTo>
                  <a:pt x="349563" y="278508"/>
                </a:lnTo>
                <a:lnTo>
                  <a:pt x="368310" y="234762"/>
                </a:lnTo>
                <a:lnTo>
                  <a:pt x="374953" y="186076"/>
                </a:lnTo>
                <a:lnTo>
                  <a:pt x="368310" y="137390"/>
                </a:lnTo>
                <a:lnTo>
                  <a:pt x="349563" y="93644"/>
                </a:lnTo>
                <a:lnTo>
                  <a:pt x="320484" y="56582"/>
                </a:lnTo>
                <a:lnTo>
                  <a:pt x="282845" y="27949"/>
                </a:lnTo>
                <a:lnTo>
                  <a:pt x="238417" y="9489"/>
                </a:lnTo>
                <a:lnTo>
                  <a:pt x="188974" y="2948"/>
                </a:lnTo>
                <a:lnTo>
                  <a:pt x="219881" y="2948"/>
                </a:lnTo>
                <a:lnTo>
                  <a:pt x="259577" y="13491"/>
                </a:lnTo>
                <a:lnTo>
                  <a:pt x="318051" y="50426"/>
                </a:lnTo>
                <a:lnTo>
                  <a:pt x="347110" y="79265"/>
                </a:lnTo>
                <a:lnTo>
                  <a:pt x="369263" y="113717"/>
                </a:lnTo>
                <a:lnTo>
                  <a:pt x="383329" y="152647"/>
                </a:lnTo>
                <a:lnTo>
                  <a:pt x="388130" y="194923"/>
                </a:lnTo>
                <a:lnTo>
                  <a:pt x="381369" y="244339"/>
                </a:lnTo>
                <a:lnTo>
                  <a:pt x="362297" y="288775"/>
                </a:lnTo>
                <a:lnTo>
                  <a:pt x="332726" y="326445"/>
                </a:lnTo>
                <a:lnTo>
                  <a:pt x="294469" y="355562"/>
                </a:lnTo>
                <a:lnTo>
                  <a:pt x="261690" y="369204"/>
                </a:lnTo>
                <a:close/>
              </a:path>
            </a:pathLst>
          </a:custGeom>
          <a:solidFill>
            <a:srgbClr val="FFFFF5"/>
          </a:solidFill>
        </p:spPr>
        <p:txBody>
          <a:bodyPr wrap="square" lIns="0" tIns="0" rIns="0" bIns="0" rtlCol="0"/>
          <a:lstStyle/>
          <a:p>
            <a:endParaRPr/>
          </a:p>
        </p:txBody>
      </p:sp>
      <p:sp>
        <p:nvSpPr>
          <p:cNvPr id="7" name="ZoneTexte 6">
            <a:extLst>
              <a:ext uri="{FF2B5EF4-FFF2-40B4-BE49-F238E27FC236}">
                <a16:creationId xmlns:a16="http://schemas.microsoft.com/office/drawing/2014/main" id="{2C253604-3249-D13E-68C3-D3212AEA9856}"/>
              </a:ext>
            </a:extLst>
          </p:cNvPr>
          <p:cNvSpPr txBox="1"/>
          <p:nvPr/>
        </p:nvSpPr>
        <p:spPr>
          <a:xfrm>
            <a:off x="4607413" y="2364388"/>
            <a:ext cx="9166484" cy="802784"/>
          </a:xfrm>
          <a:prstGeom prst="rect">
            <a:avLst/>
          </a:prstGeom>
          <a:noFill/>
        </p:spPr>
        <p:txBody>
          <a:bodyPr wrap="square">
            <a:spAutoFit/>
          </a:bodyPr>
          <a:lstStyle/>
          <a:p>
            <a:pPr marL="102870" algn="ctr">
              <a:lnSpc>
                <a:spcPct val="100000"/>
              </a:lnSpc>
              <a:spcBef>
                <a:spcPts val="490"/>
              </a:spcBef>
            </a:pPr>
            <a:r>
              <a:rPr lang="fr-FR" sz="2400" b="1" spc="95" dirty="0">
                <a:latin typeface="Calibri"/>
                <a:cs typeface="Calibri"/>
              </a:rPr>
              <a:t>Navigation sur un site frauduleux  </a:t>
            </a:r>
          </a:p>
          <a:p>
            <a:pPr marL="102870" algn="ctr">
              <a:lnSpc>
                <a:spcPct val="100000"/>
              </a:lnSpc>
              <a:spcBef>
                <a:spcPts val="490"/>
              </a:spcBef>
            </a:pPr>
            <a:r>
              <a:rPr lang="fr-FR" sz="1800" b="1" spc="95" dirty="0">
                <a:latin typeface="Calibri"/>
                <a:cs typeface="Calibri"/>
                <a:hlinkClick r:id="rId4"/>
              </a:rPr>
              <a:t>https://acquittements-amende.com/infospage.php</a:t>
            </a:r>
            <a:endParaRPr lang="fr-FR" sz="1800" dirty="0">
              <a:latin typeface="Calibri"/>
              <a:cs typeface="Calibri"/>
            </a:endParaRPr>
          </a:p>
        </p:txBody>
      </p:sp>
      <p:pic>
        <p:nvPicPr>
          <p:cNvPr id="12" name="Image 11">
            <a:extLst>
              <a:ext uri="{FF2B5EF4-FFF2-40B4-BE49-F238E27FC236}">
                <a16:creationId xmlns:a16="http://schemas.microsoft.com/office/drawing/2014/main" id="{70D4D173-1A02-3115-FE47-2256A02F632B}"/>
              </a:ext>
            </a:extLst>
          </p:cNvPr>
          <p:cNvPicPr>
            <a:picLocks noChangeAspect="1"/>
          </p:cNvPicPr>
          <p:nvPr/>
        </p:nvPicPr>
        <p:blipFill>
          <a:blip r:embed="rId5"/>
          <a:stretch>
            <a:fillRect/>
          </a:stretch>
        </p:blipFill>
        <p:spPr>
          <a:xfrm>
            <a:off x="609600" y="3560809"/>
            <a:ext cx="8748778" cy="4921187"/>
          </a:xfrm>
          <a:prstGeom prst="rect">
            <a:avLst/>
          </a:prstGeom>
          <a:ln>
            <a:solidFill>
              <a:schemeClr val="tx1"/>
            </a:solidFill>
          </a:ln>
        </p:spPr>
      </p:pic>
      <p:sp>
        <p:nvSpPr>
          <p:cNvPr id="5" name="ZoneTexte 4">
            <a:extLst>
              <a:ext uri="{FF2B5EF4-FFF2-40B4-BE49-F238E27FC236}">
                <a16:creationId xmlns:a16="http://schemas.microsoft.com/office/drawing/2014/main" id="{DC8DEA85-BADF-1318-E9D2-1465F0B465EB}"/>
              </a:ext>
            </a:extLst>
          </p:cNvPr>
          <p:cNvSpPr txBox="1"/>
          <p:nvPr/>
        </p:nvSpPr>
        <p:spPr>
          <a:xfrm>
            <a:off x="9741416" y="4457700"/>
            <a:ext cx="8064961" cy="461665"/>
          </a:xfrm>
          <a:prstGeom prst="rect">
            <a:avLst/>
          </a:prstGeom>
          <a:noFill/>
        </p:spPr>
        <p:txBody>
          <a:bodyPr wrap="square" rtlCol="0">
            <a:spAutoFit/>
          </a:bodyPr>
          <a:lstStyle/>
          <a:p>
            <a:r>
              <a:rPr lang="fr-FR" sz="2400" dirty="0">
                <a:latin typeface="Leelawadee" panose="020B0502040204020203" pitchFamily="34" charset="-34"/>
                <a:cs typeface="Leelawadee" panose="020B0502040204020203" pitchFamily="34" charset="-34"/>
              </a:rPr>
              <a:t>Le site frauduleux demande </a:t>
            </a:r>
            <a:r>
              <a:rPr lang="fr-FR" sz="2400" b="1" dirty="0">
                <a:latin typeface="Leelawadee" panose="020B0502040204020203" pitchFamily="34" charset="-34"/>
                <a:cs typeface="Leelawadee" panose="020B0502040204020203" pitchFamily="34" charset="-34"/>
              </a:rPr>
              <a:t>des données bancaires.</a:t>
            </a:r>
          </a:p>
        </p:txBody>
      </p:sp>
      <p:sp>
        <p:nvSpPr>
          <p:cNvPr id="9" name="ZoneTexte 8">
            <a:extLst>
              <a:ext uri="{FF2B5EF4-FFF2-40B4-BE49-F238E27FC236}">
                <a16:creationId xmlns:a16="http://schemas.microsoft.com/office/drawing/2014/main" id="{88F72BB9-59B8-59A9-4E69-6E2FF540E0AF}"/>
              </a:ext>
            </a:extLst>
          </p:cNvPr>
          <p:cNvSpPr txBox="1"/>
          <p:nvPr/>
        </p:nvSpPr>
        <p:spPr>
          <a:xfrm>
            <a:off x="9741416" y="5367636"/>
            <a:ext cx="8064961" cy="1938992"/>
          </a:xfrm>
          <a:prstGeom prst="rect">
            <a:avLst/>
          </a:prstGeom>
          <a:noFill/>
        </p:spPr>
        <p:txBody>
          <a:bodyPr wrap="square" rtlCol="0">
            <a:spAutoFit/>
          </a:bodyPr>
          <a:lstStyle/>
          <a:p>
            <a:r>
              <a:rPr lang="fr-FR" sz="2400" dirty="0">
                <a:latin typeface="Leelawadee" panose="020B0502040204020203" pitchFamily="34" charset="-34"/>
                <a:cs typeface="Leelawadee" panose="020B0502040204020203" pitchFamily="34" charset="-34"/>
              </a:rPr>
              <a:t>N’hésitez pas à </a:t>
            </a:r>
            <a:r>
              <a:rPr lang="fr-FR" sz="2400" b="1" dirty="0">
                <a:latin typeface="Leelawadee" panose="020B0502040204020203" pitchFamily="34" charset="-34"/>
                <a:cs typeface="Leelawadee" panose="020B0502040204020203" pitchFamily="34" charset="-34"/>
              </a:rPr>
              <a:t>appeler directement </a:t>
            </a:r>
            <a:r>
              <a:rPr lang="fr-FR" sz="2400" dirty="0">
                <a:latin typeface="Leelawadee" panose="020B0502040204020203" pitchFamily="34" charset="-34"/>
                <a:cs typeface="Leelawadee" panose="020B0502040204020203" pitchFamily="34" charset="-34"/>
              </a:rPr>
              <a:t>le contact si vous avez une demande de paiement pour quelconque raison.</a:t>
            </a:r>
          </a:p>
          <a:p>
            <a:endParaRPr lang="fr-FR" sz="2400" dirty="0">
              <a:latin typeface="Leelawadee" panose="020B0502040204020203" pitchFamily="34" charset="-34"/>
              <a:cs typeface="Leelawadee" panose="020B0502040204020203" pitchFamily="34" charset="-34"/>
            </a:endParaRPr>
          </a:p>
          <a:p>
            <a:r>
              <a:rPr lang="fr-FR" sz="2400" dirty="0">
                <a:latin typeface="Leelawadee" panose="020B0502040204020203" pitchFamily="34" charset="-34"/>
                <a:cs typeface="Leelawadee" panose="020B0502040204020203" pitchFamily="34" charset="-34"/>
              </a:rPr>
              <a:t>Les raisons urgentes arrivent souvent directement </a:t>
            </a:r>
            <a:r>
              <a:rPr lang="fr-FR" sz="2400" b="1" dirty="0">
                <a:latin typeface="Leelawadee" panose="020B0502040204020203" pitchFamily="34" charset="-34"/>
                <a:cs typeface="Leelawadee" panose="020B0502040204020203" pitchFamily="34" charset="-34"/>
              </a:rPr>
              <a:t>dans vos boites aux lettres</a:t>
            </a:r>
            <a:r>
              <a:rPr lang="fr-FR" sz="2400" dirty="0">
                <a:latin typeface="Leelawadee" panose="020B0502040204020203" pitchFamily="34" charset="-34"/>
                <a:cs typeface="Leelawadee" panose="020B0502040204020203" pitchFamily="34" charset="-34"/>
              </a:rPr>
              <a:t> et non par voie électronique.</a:t>
            </a:r>
          </a:p>
        </p:txBody>
      </p:sp>
    </p:spTree>
    <p:extLst>
      <p:ext uri="{BB962C8B-B14F-4D97-AF65-F5344CB8AC3E}">
        <p14:creationId xmlns:p14="http://schemas.microsoft.com/office/powerpoint/2010/main" val="1345039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9050" y="1599287"/>
            <a:ext cx="9620250" cy="128559"/>
          </a:xfrm>
          <a:prstGeom prst="rect">
            <a:avLst/>
          </a:prstGeom>
          <a:solidFill>
            <a:srgbClr val="FFCD34"/>
          </a:solidFill>
        </p:spPr>
      </p:sp>
      <p:grpSp>
        <p:nvGrpSpPr>
          <p:cNvPr id="3" name="Group 3"/>
          <p:cNvGrpSpPr/>
          <p:nvPr/>
        </p:nvGrpSpPr>
        <p:grpSpPr>
          <a:xfrm>
            <a:off x="0" y="9264446"/>
            <a:ext cx="18288000" cy="1022554"/>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374389" y="595119"/>
            <a:ext cx="17539221" cy="856068"/>
          </a:xfrm>
          <a:prstGeom prst="rect">
            <a:avLst/>
          </a:prstGeom>
        </p:spPr>
        <p:txBody>
          <a:bodyPr wrap="square" lIns="0" tIns="0" rIns="0" bIns="0" rtlCol="0" anchor="t">
            <a:spAutoFit/>
          </a:bodyPr>
          <a:lstStyle/>
          <a:p>
            <a:pPr>
              <a:lnSpc>
                <a:spcPts val="7039"/>
              </a:lnSpc>
            </a:pPr>
            <a:r>
              <a:rPr lang="en-US" sz="5400" spc="-63" dirty="0" err="1">
                <a:solidFill>
                  <a:srgbClr val="03313D"/>
                </a:solidFill>
                <a:latin typeface="Kollektif Bold"/>
              </a:rPr>
              <a:t>Exemple</a:t>
            </a:r>
            <a:r>
              <a:rPr lang="en-US" sz="5400" spc="-63" dirty="0">
                <a:solidFill>
                  <a:srgbClr val="03313D"/>
                </a:solidFill>
                <a:latin typeface="Kollektif Bold"/>
              </a:rPr>
              <a:t> d’un site </a:t>
            </a:r>
            <a:r>
              <a:rPr lang="en-US" sz="5400" spc="-63" dirty="0" err="1">
                <a:solidFill>
                  <a:srgbClr val="03313D"/>
                </a:solidFill>
                <a:latin typeface="Kollektif Bold"/>
              </a:rPr>
              <a:t>frauduleux</a:t>
            </a:r>
            <a:endParaRPr lang="en-US" sz="5400" spc="-63" dirty="0">
              <a:solidFill>
                <a:srgbClr val="03313D"/>
              </a:solidFill>
              <a:latin typeface="Kollektif Bold"/>
            </a:endParaRPr>
          </a:p>
        </p:txBody>
      </p:sp>
      <p:pic>
        <p:nvPicPr>
          <p:cNvPr id="50" name="object 73">
            <a:extLst>
              <a:ext uri="{FF2B5EF4-FFF2-40B4-BE49-F238E27FC236}">
                <a16:creationId xmlns:a16="http://schemas.microsoft.com/office/drawing/2014/main" id="{CC263D80-5083-014A-0DFC-9C30D86BD89E}"/>
              </a:ext>
            </a:extLst>
          </p:cNvPr>
          <p:cNvPicPr/>
          <p:nvPr/>
        </p:nvPicPr>
        <p:blipFill>
          <a:blip r:embed="rId3" cstate="print"/>
          <a:stretch>
            <a:fillRect/>
          </a:stretch>
        </p:blipFill>
        <p:spPr>
          <a:xfrm>
            <a:off x="12268199" y="1727846"/>
            <a:ext cx="1027037" cy="1308948"/>
          </a:xfrm>
          <a:prstGeom prst="rect">
            <a:avLst/>
          </a:prstGeom>
        </p:spPr>
      </p:pic>
      <p:sp>
        <p:nvSpPr>
          <p:cNvPr id="59" name="object 23">
            <a:extLst>
              <a:ext uri="{FF2B5EF4-FFF2-40B4-BE49-F238E27FC236}">
                <a16:creationId xmlns:a16="http://schemas.microsoft.com/office/drawing/2014/main" id="{4E463C96-CD55-F20A-B19C-2CC4CE22FAC6}"/>
              </a:ext>
            </a:extLst>
          </p:cNvPr>
          <p:cNvSpPr/>
          <p:nvPr/>
        </p:nvSpPr>
        <p:spPr>
          <a:xfrm>
            <a:off x="3917582" y="2959558"/>
            <a:ext cx="388620" cy="381000"/>
          </a:xfrm>
          <a:custGeom>
            <a:avLst/>
            <a:gdLst/>
            <a:ahLst/>
            <a:cxnLst/>
            <a:rect l="l" t="t" r="r" b="b"/>
            <a:pathLst>
              <a:path w="388620" h="381000">
                <a:moveTo>
                  <a:pt x="199156" y="380999"/>
                </a:moveTo>
                <a:lnTo>
                  <a:pt x="128665" y="367508"/>
                </a:lnTo>
                <a:lnTo>
                  <a:pt x="70079" y="330573"/>
                </a:lnTo>
                <a:lnTo>
                  <a:pt x="41188" y="301775"/>
                </a:lnTo>
                <a:lnTo>
                  <a:pt x="19092" y="267392"/>
                </a:lnTo>
                <a:lnTo>
                  <a:pt x="4969" y="228476"/>
                </a:lnTo>
                <a:lnTo>
                  <a:pt x="0" y="186076"/>
                </a:lnTo>
                <a:lnTo>
                  <a:pt x="6760" y="136660"/>
                </a:lnTo>
                <a:lnTo>
                  <a:pt x="25833" y="92224"/>
                </a:lnTo>
                <a:lnTo>
                  <a:pt x="55404" y="54554"/>
                </a:lnTo>
                <a:lnTo>
                  <a:pt x="93660" y="25437"/>
                </a:lnTo>
                <a:lnTo>
                  <a:pt x="138788" y="6656"/>
                </a:lnTo>
                <a:lnTo>
                  <a:pt x="188974" y="0"/>
                </a:lnTo>
                <a:lnTo>
                  <a:pt x="219881" y="2948"/>
                </a:lnTo>
                <a:lnTo>
                  <a:pt x="188974" y="2948"/>
                </a:lnTo>
                <a:lnTo>
                  <a:pt x="139530" y="9489"/>
                </a:lnTo>
                <a:lnTo>
                  <a:pt x="95102" y="27949"/>
                </a:lnTo>
                <a:lnTo>
                  <a:pt x="57463" y="56582"/>
                </a:lnTo>
                <a:lnTo>
                  <a:pt x="28384" y="93644"/>
                </a:lnTo>
                <a:lnTo>
                  <a:pt x="9637" y="137390"/>
                </a:lnTo>
                <a:lnTo>
                  <a:pt x="2994" y="186076"/>
                </a:lnTo>
                <a:lnTo>
                  <a:pt x="9637" y="234660"/>
                </a:lnTo>
                <a:lnTo>
                  <a:pt x="28384" y="278377"/>
                </a:lnTo>
                <a:lnTo>
                  <a:pt x="57463" y="315460"/>
                </a:lnTo>
                <a:lnTo>
                  <a:pt x="95102" y="344138"/>
                </a:lnTo>
                <a:lnTo>
                  <a:pt x="139530" y="362642"/>
                </a:lnTo>
                <a:lnTo>
                  <a:pt x="188974" y="369204"/>
                </a:lnTo>
                <a:lnTo>
                  <a:pt x="261690" y="369204"/>
                </a:lnTo>
                <a:lnTo>
                  <a:pt x="249342" y="374343"/>
                </a:lnTo>
                <a:lnTo>
                  <a:pt x="199156" y="380999"/>
                </a:lnTo>
                <a:close/>
              </a:path>
              <a:path w="388620" h="381000">
                <a:moveTo>
                  <a:pt x="261690" y="369204"/>
                </a:moveTo>
                <a:lnTo>
                  <a:pt x="188974" y="369204"/>
                </a:lnTo>
                <a:lnTo>
                  <a:pt x="238417" y="362663"/>
                </a:lnTo>
                <a:lnTo>
                  <a:pt x="282845" y="344204"/>
                </a:lnTo>
                <a:lnTo>
                  <a:pt x="320484" y="315570"/>
                </a:lnTo>
                <a:lnTo>
                  <a:pt x="349563" y="278508"/>
                </a:lnTo>
                <a:lnTo>
                  <a:pt x="368310" y="234762"/>
                </a:lnTo>
                <a:lnTo>
                  <a:pt x="374953" y="186076"/>
                </a:lnTo>
                <a:lnTo>
                  <a:pt x="368310" y="137390"/>
                </a:lnTo>
                <a:lnTo>
                  <a:pt x="349563" y="93644"/>
                </a:lnTo>
                <a:lnTo>
                  <a:pt x="320484" y="56582"/>
                </a:lnTo>
                <a:lnTo>
                  <a:pt x="282845" y="27949"/>
                </a:lnTo>
                <a:lnTo>
                  <a:pt x="238417" y="9489"/>
                </a:lnTo>
                <a:lnTo>
                  <a:pt x="188974" y="2948"/>
                </a:lnTo>
                <a:lnTo>
                  <a:pt x="219881" y="2948"/>
                </a:lnTo>
                <a:lnTo>
                  <a:pt x="259577" y="13491"/>
                </a:lnTo>
                <a:lnTo>
                  <a:pt x="318051" y="50426"/>
                </a:lnTo>
                <a:lnTo>
                  <a:pt x="347110" y="79265"/>
                </a:lnTo>
                <a:lnTo>
                  <a:pt x="369263" y="113717"/>
                </a:lnTo>
                <a:lnTo>
                  <a:pt x="383329" y="152647"/>
                </a:lnTo>
                <a:lnTo>
                  <a:pt x="388130" y="194923"/>
                </a:lnTo>
                <a:lnTo>
                  <a:pt x="381369" y="244339"/>
                </a:lnTo>
                <a:lnTo>
                  <a:pt x="362297" y="288775"/>
                </a:lnTo>
                <a:lnTo>
                  <a:pt x="332726" y="326445"/>
                </a:lnTo>
                <a:lnTo>
                  <a:pt x="294469" y="355562"/>
                </a:lnTo>
                <a:lnTo>
                  <a:pt x="261690" y="369204"/>
                </a:lnTo>
                <a:close/>
              </a:path>
            </a:pathLst>
          </a:custGeom>
          <a:solidFill>
            <a:srgbClr val="FFFFF5"/>
          </a:solidFill>
        </p:spPr>
        <p:txBody>
          <a:bodyPr wrap="square" lIns="0" tIns="0" rIns="0" bIns="0" rtlCol="0"/>
          <a:lstStyle/>
          <a:p>
            <a:endParaRPr/>
          </a:p>
        </p:txBody>
      </p:sp>
      <p:sp>
        <p:nvSpPr>
          <p:cNvPr id="7" name="ZoneTexte 6">
            <a:extLst>
              <a:ext uri="{FF2B5EF4-FFF2-40B4-BE49-F238E27FC236}">
                <a16:creationId xmlns:a16="http://schemas.microsoft.com/office/drawing/2014/main" id="{2C253604-3249-D13E-68C3-D3212AEA9856}"/>
              </a:ext>
            </a:extLst>
          </p:cNvPr>
          <p:cNvSpPr txBox="1"/>
          <p:nvPr/>
        </p:nvSpPr>
        <p:spPr>
          <a:xfrm>
            <a:off x="4607413" y="2364388"/>
            <a:ext cx="9166484" cy="802784"/>
          </a:xfrm>
          <a:prstGeom prst="rect">
            <a:avLst/>
          </a:prstGeom>
          <a:noFill/>
        </p:spPr>
        <p:txBody>
          <a:bodyPr wrap="square">
            <a:spAutoFit/>
          </a:bodyPr>
          <a:lstStyle/>
          <a:p>
            <a:pPr marL="102870" algn="ctr">
              <a:lnSpc>
                <a:spcPct val="100000"/>
              </a:lnSpc>
              <a:spcBef>
                <a:spcPts val="490"/>
              </a:spcBef>
            </a:pPr>
            <a:r>
              <a:rPr lang="fr-FR" sz="2400" b="1" spc="95" dirty="0">
                <a:latin typeface="Leelawadee" panose="020B0502040204020203" pitchFamily="34" charset="-34"/>
                <a:cs typeface="Leelawadee" panose="020B0502040204020203" pitchFamily="34" charset="-34"/>
              </a:rPr>
              <a:t>Navigation sur un site frauduleux  </a:t>
            </a:r>
          </a:p>
          <a:p>
            <a:pPr marL="102870" algn="ctr">
              <a:lnSpc>
                <a:spcPct val="100000"/>
              </a:lnSpc>
              <a:spcBef>
                <a:spcPts val="490"/>
              </a:spcBef>
            </a:pPr>
            <a:r>
              <a:rPr lang="fr-FR" sz="1800" b="1" spc="95" dirty="0">
                <a:latin typeface="Leelawadee" panose="020B0502040204020203" pitchFamily="34" charset="-34"/>
                <a:cs typeface="Leelawadee" panose="020B0502040204020203" pitchFamily="34" charset="-34"/>
                <a:hlinkClick r:id="rId4"/>
              </a:rPr>
              <a:t>https://acquittements-amende.com/infospage.php</a:t>
            </a:r>
            <a:endParaRPr lang="fr-FR" sz="1800" dirty="0">
              <a:latin typeface="Leelawadee" panose="020B0502040204020203" pitchFamily="34" charset="-34"/>
              <a:cs typeface="Leelawadee" panose="020B0502040204020203" pitchFamily="34" charset="-34"/>
            </a:endParaRPr>
          </a:p>
        </p:txBody>
      </p:sp>
      <p:sp>
        <p:nvSpPr>
          <p:cNvPr id="5" name="ZoneTexte 4">
            <a:extLst>
              <a:ext uri="{FF2B5EF4-FFF2-40B4-BE49-F238E27FC236}">
                <a16:creationId xmlns:a16="http://schemas.microsoft.com/office/drawing/2014/main" id="{DC8DEA85-BADF-1318-E9D2-1465F0B465EB}"/>
              </a:ext>
            </a:extLst>
          </p:cNvPr>
          <p:cNvSpPr txBox="1"/>
          <p:nvPr/>
        </p:nvSpPr>
        <p:spPr>
          <a:xfrm>
            <a:off x="10273359" y="4080373"/>
            <a:ext cx="7015413" cy="1938992"/>
          </a:xfrm>
          <a:prstGeom prst="rect">
            <a:avLst/>
          </a:prstGeom>
          <a:noFill/>
        </p:spPr>
        <p:txBody>
          <a:bodyPr wrap="square" rtlCol="0">
            <a:spAutoFit/>
          </a:bodyPr>
          <a:lstStyle/>
          <a:p>
            <a:r>
              <a:rPr lang="fr-FR" sz="2400" dirty="0">
                <a:latin typeface="Leelawadee" panose="020B0502040204020203" pitchFamily="34" charset="-34"/>
                <a:cs typeface="Leelawadee" panose="020B0502040204020203" pitchFamily="34" charset="-34"/>
              </a:rPr>
              <a:t>Le site frauduleux a été signalé à ce jour alors qu’il ne l’était pas le 16/03/2023.</a:t>
            </a:r>
          </a:p>
          <a:p>
            <a:endParaRPr lang="fr-FR" sz="2400" dirty="0">
              <a:latin typeface="Leelawadee" panose="020B0502040204020203" pitchFamily="34" charset="-34"/>
              <a:cs typeface="Leelawadee" panose="020B0502040204020203" pitchFamily="34" charset="-34"/>
            </a:endParaRPr>
          </a:p>
          <a:p>
            <a:r>
              <a:rPr lang="fr-FR" sz="2400" b="1" dirty="0">
                <a:latin typeface="Leelawadee" panose="020B0502040204020203" pitchFamily="34" charset="-34"/>
                <a:cs typeface="Leelawadee" panose="020B0502040204020203" pitchFamily="34" charset="-34"/>
              </a:rPr>
              <a:t>Voici la preuve que vos signalements sont primordiaux et pris en compte. </a:t>
            </a:r>
          </a:p>
        </p:txBody>
      </p:sp>
      <p:pic>
        <p:nvPicPr>
          <p:cNvPr id="10" name="Image 9">
            <a:extLst>
              <a:ext uri="{FF2B5EF4-FFF2-40B4-BE49-F238E27FC236}">
                <a16:creationId xmlns:a16="http://schemas.microsoft.com/office/drawing/2014/main" id="{2FB6EE90-A376-D692-D4CF-B175EFDB79E9}"/>
              </a:ext>
            </a:extLst>
          </p:cNvPr>
          <p:cNvPicPr>
            <a:picLocks noChangeAspect="1"/>
          </p:cNvPicPr>
          <p:nvPr/>
        </p:nvPicPr>
        <p:blipFill>
          <a:blip r:embed="rId5"/>
          <a:stretch>
            <a:fillRect/>
          </a:stretch>
        </p:blipFill>
        <p:spPr>
          <a:xfrm>
            <a:off x="685800" y="3488658"/>
            <a:ext cx="8721639" cy="4660905"/>
          </a:xfrm>
          <a:prstGeom prst="rect">
            <a:avLst/>
          </a:prstGeom>
        </p:spPr>
      </p:pic>
      <p:sp>
        <p:nvSpPr>
          <p:cNvPr id="11" name="Flèche : droite 10">
            <a:hlinkClick r:id="rId6" action="ppaction://hlinksldjump"/>
            <a:extLst>
              <a:ext uri="{FF2B5EF4-FFF2-40B4-BE49-F238E27FC236}">
                <a16:creationId xmlns:a16="http://schemas.microsoft.com/office/drawing/2014/main" id="{0A91F58F-626E-10E0-3A58-CF3440DB0B3F}"/>
              </a:ext>
            </a:extLst>
          </p:cNvPr>
          <p:cNvSpPr/>
          <p:nvPr/>
        </p:nvSpPr>
        <p:spPr>
          <a:xfrm>
            <a:off x="11318050" y="6297606"/>
            <a:ext cx="4926033" cy="1388404"/>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Leelawadee" panose="020B0502040204020203" pitchFamily="34" charset="-34"/>
                <a:cs typeface="Leelawadee" panose="020B0502040204020203" pitchFamily="34" charset="-34"/>
              </a:rPr>
              <a:t>Comment signaler une escroquerie ?</a:t>
            </a:r>
          </a:p>
        </p:txBody>
      </p:sp>
    </p:spTree>
    <p:extLst>
      <p:ext uri="{BB962C8B-B14F-4D97-AF65-F5344CB8AC3E}">
        <p14:creationId xmlns:p14="http://schemas.microsoft.com/office/powerpoint/2010/main" val="114226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5"/>
            <a:ext cx="14325600" cy="91257"/>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28801" y="5267055"/>
            <a:ext cx="1114147" cy="1114147"/>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28800" y="3763846"/>
            <a:ext cx="1114148" cy="1114148"/>
          </a:xfrm>
          <a:prstGeom prst="rect">
            <a:avLst/>
          </a:prstGeom>
        </p:spPr>
      </p:pic>
      <p:sp>
        <p:nvSpPr>
          <p:cNvPr id="14" name="TextBox 14"/>
          <p:cNvSpPr txBox="1"/>
          <p:nvPr/>
        </p:nvSpPr>
        <p:spPr>
          <a:xfrm>
            <a:off x="336289" y="640332"/>
            <a:ext cx="17615421" cy="897682"/>
          </a:xfrm>
          <a:prstGeom prst="rect">
            <a:avLst/>
          </a:prstGeom>
        </p:spPr>
        <p:txBody>
          <a:bodyPr wrap="square" lIns="0" tIns="0" rIns="0" bIns="0" rtlCol="0" anchor="t">
            <a:spAutoFit/>
          </a:bodyPr>
          <a:lstStyle/>
          <a:p>
            <a:pPr>
              <a:lnSpc>
                <a:spcPts val="7039"/>
              </a:lnSpc>
            </a:pPr>
            <a:r>
              <a:rPr lang="en-US" sz="6399" spc="-63" dirty="0" err="1">
                <a:solidFill>
                  <a:srgbClr val="03313D"/>
                </a:solidFill>
                <a:latin typeface="Leelawadee" panose="020B0502040204020203" pitchFamily="34" charset="-34"/>
                <a:cs typeface="Leelawadee" panose="020B0502040204020203" pitchFamily="34" charset="-34"/>
              </a:rPr>
              <a:t>Vous</a:t>
            </a:r>
            <a:r>
              <a:rPr lang="en-US" sz="6399" spc="-63" dirty="0">
                <a:solidFill>
                  <a:srgbClr val="03313D"/>
                </a:solidFill>
                <a:latin typeface="Leelawadee" panose="020B0502040204020203" pitchFamily="34" charset="-34"/>
                <a:cs typeface="Leelawadee" panose="020B0502040204020203" pitchFamily="34" charset="-34"/>
              </a:rPr>
              <a:t> </a:t>
            </a:r>
            <a:r>
              <a:rPr lang="en-US" sz="6399" spc="-63" dirty="0" err="1">
                <a:solidFill>
                  <a:srgbClr val="03313D"/>
                </a:solidFill>
                <a:latin typeface="Leelawadee" panose="020B0502040204020203" pitchFamily="34" charset="-34"/>
                <a:cs typeface="Leelawadee" panose="020B0502040204020203" pitchFamily="34" charset="-34"/>
              </a:rPr>
              <a:t>pensez</a:t>
            </a:r>
            <a:r>
              <a:rPr lang="en-US" sz="6399" spc="-63" dirty="0">
                <a:solidFill>
                  <a:srgbClr val="03313D"/>
                </a:solidFill>
                <a:latin typeface="Leelawadee" panose="020B0502040204020203" pitchFamily="34" charset="-34"/>
                <a:cs typeface="Leelawadee" panose="020B0502040204020203" pitchFamily="34" charset="-34"/>
              </a:rPr>
              <a:t> </a:t>
            </a:r>
            <a:r>
              <a:rPr lang="en-US" sz="6399" spc="-63" dirty="0" err="1">
                <a:solidFill>
                  <a:srgbClr val="03313D"/>
                </a:solidFill>
                <a:latin typeface="Leelawadee" panose="020B0502040204020203" pitchFamily="34" charset="-34"/>
                <a:cs typeface="Leelawadee" panose="020B0502040204020203" pitchFamily="34" charset="-34"/>
              </a:rPr>
              <a:t>être</a:t>
            </a:r>
            <a:r>
              <a:rPr lang="en-US" sz="6399" spc="-63" dirty="0">
                <a:solidFill>
                  <a:srgbClr val="03313D"/>
                </a:solidFill>
                <a:latin typeface="Leelawadee" panose="020B0502040204020203" pitchFamily="34" charset="-34"/>
                <a:cs typeface="Leelawadee" panose="020B0502040204020203" pitchFamily="34" charset="-34"/>
              </a:rPr>
              <a:t> </a:t>
            </a:r>
            <a:r>
              <a:rPr lang="en-US" sz="6399" spc="-63" dirty="0" err="1">
                <a:solidFill>
                  <a:srgbClr val="03313D"/>
                </a:solidFill>
                <a:latin typeface="Leelawadee" panose="020B0502040204020203" pitchFamily="34" charset="-34"/>
                <a:cs typeface="Leelawadee" panose="020B0502040204020203" pitchFamily="34" charset="-34"/>
              </a:rPr>
              <a:t>victime</a:t>
            </a:r>
            <a:r>
              <a:rPr lang="en-US" sz="6399" spc="-63" dirty="0">
                <a:solidFill>
                  <a:srgbClr val="03313D"/>
                </a:solidFill>
                <a:latin typeface="Leelawadee" panose="020B0502040204020203" pitchFamily="34" charset="-34"/>
                <a:cs typeface="Leelawadee" panose="020B0502040204020203" pitchFamily="34" charset="-34"/>
              </a:rPr>
              <a:t> </a:t>
            </a:r>
            <a:r>
              <a:rPr lang="en-US" sz="6399" spc="-63" dirty="0" err="1">
                <a:solidFill>
                  <a:srgbClr val="03313D"/>
                </a:solidFill>
                <a:latin typeface="Leelawadee" panose="020B0502040204020203" pitchFamily="34" charset="-34"/>
                <a:cs typeface="Leelawadee" panose="020B0502040204020203" pitchFamily="34" charset="-34"/>
              </a:rPr>
              <a:t>d’une</a:t>
            </a:r>
            <a:r>
              <a:rPr lang="en-US" sz="6399" spc="-63" dirty="0">
                <a:solidFill>
                  <a:srgbClr val="03313D"/>
                </a:solidFill>
                <a:latin typeface="Leelawadee" panose="020B0502040204020203" pitchFamily="34" charset="-34"/>
                <a:cs typeface="Leelawadee" panose="020B0502040204020203" pitchFamily="34" charset="-34"/>
              </a:rPr>
              <a:t> </a:t>
            </a:r>
            <a:r>
              <a:rPr lang="en-US" sz="6399" spc="-63" dirty="0" err="1">
                <a:solidFill>
                  <a:srgbClr val="03313D"/>
                </a:solidFill>
                <a:latin typeface="Leelawadee" panose="020B0502040204020203" pitchFamily="34" charset="-34"/>
                <a:cs typeface="Leelawadee" panose="020B0502040204020203" pitchFamily="34" charset="-34"/>
              </a:rPr>
              <a:t>fraude</a:t>
            </a:r>
            <a:r>
              <a:rPr lang="en-US" sz="6399" spc="-63" dirty="0">
                <a:solidFill>
                  <a:srgbClr val="03313D"/>
                </a:solidFill>
                <a:latin typeface="Leelawadee" panose="020B0502040204020203" pitchFamily="34" charset="-34"/>
                <a:cs typeface="Leelawadee" panose="020B0502040204020203" pitchFamily="34" charset="-34"/>
              </a:rPr>
              <a:t> ?</a:t>
            </a:r>
          </a:p>
        </p:txBody>
      </p:sp>
      <p:sp>
        <p:nvSpPr>
          <p:cNvPr id="10" name="ZoneTexte 9">
            <a:extLst>
              <a:ext uri="{FF2B5EF4-FFF2-40B4-BE49-F238E27FC236}">
                <a16:creationId xmlns:a16="http://schemas.microsoft.com/office/drawing/2014/main" id="{A6475E9B-B703-8941-46C5-DEDD90C8DF81}"/>
              </a:ext>
            </a:extLst>
          </p:cNvPr>
          <p:cNvSpPr txBox="1"/>
          <p:nvPr/>
        </p:nvSpPr>
        <p:spPr>
          <a:xfrm>
            <a:off x="1828800" y="2445736"/>
            <a:ext cx="15163800" cy="954107"/>
          </a:xfrm>
          <a:prstGeom prst="rect">
            <a:avLst/>
          </a:prstGeom>
          <a:noFill/>
        </p:spPr>
        <p:txBody>
          <a:bodyPr wrap="square" rtlCol="0">
            <a:spAutoFit/>
          </a:bodyPr>
          <a:lstStyle/>
          <a:p>
            <a:pPr algn="l"/>
            <a:r>
              <a:rPr lang="fr-FR" sz="2800" b="0" i="0" dirty="0">
                <a:effectLst/>
                <a:latin typeface="Leelawadee" panose="020B0502040204020203" pitchFamily="34" charset="-34"/>
                <a:cs typeface="Leelawadee" panose="020B0502040204020203" pitchFamily="34" charset="-34"/>
              </a:rPr>
              <a:t>Si vous avez répondu à une </a:t>
            </a:r>
            <a:r>
              <a:rPr lang="fr-FR" sz="2800" b="1" i="0" dirty="0">
                <a:effectLst/>
                <a:latin typeface="Leelawadee" panose="020B0502040204020203" pitchFamily="34" charset="-34"/>
                <a:cs typeface="Leelawadee" panose="020B0502040204020203" pitchFamily="34" charset="-34"/>
              </a:rPr>
              <a:t>sollicitation douteuse</a:t>
            </a:r>
            <a:r>
              <a:rPr lang="fr-FR" sz="2800" b="0" i="0" dirty="0">
                <a:effectLst/>
                <a:latin typeface="Leelawadee" panose="020B0502040204020203" pitchFamily="34" charset="-34"/>
                <a:cs typeface="Leelawadee" panose="020B0502040204020203" pitchFamily="34" charset="-34"/>
              </a:rPr>
              <a:t>, si vous avez </a:t>
            </a:r>
            <a:r>
              <a:rPr lang="fr-FR" sz="2800" b="1" i="0" dirty="0">
                <a:effectLst/>
                <a:latin typeface="Leelawadee" panose="020B0502040204020203" pitchFamily="34" charset="-34"/>
                <a:cs typeface="Leelawadee" panose="020B0502040204020203" pitchFamily="34" charset="-34"/>
              </a:rPr>
              <a:t>cliqué sur un lien suspect</a:t>
            </a:r>
            <a:r>
              <a:rPr lang="fr-FR" sz="2800" b="0" i="0" dirty="0">
                <a:effectLst/>
                <a:latin typeface="Leelawadee" panose="020B0502040204020203" pitchFamily="34" charset="-34"/>
                <a:cs typeface="Leelawadee" panose="020B0502040204020203" pitchFamily="34" charset="-34"/>
              </a:rPr>
              <a:t>, ne paniquez pas :</a:t>
            </a:r>
          </a:p>
        </p:txBody>
      </p:sp>
      <p:sp>
        <p:nvSpPr>
          <p:cNvPr id="5" name="ZoneTexte 4">
            <a:extLst>
              <a:ext uri="{FF2B5EF4-FFF2-40B4-BE49-F238E27FC236}">
                <a16:creationId xmlns:a16="http://schemas.microsoft.com/office/drawing/2014/main" id="{7ABF5368-A33E-F1EC-B805-3FBDC09BF3ED}"/>
              </a:ext>
            </a:extLst>
          </p:cNvPr>
          <p:cNvSpPr txBox="1"/>
          <p:nvPr/>
        </p:nvSpPr>
        <p:spPr>
          <a:xfrm>
            <a:off x="3107348" y="3769497"/>
            <a:ext cx="12564206" cy="954107"/>
          </a:xfrm>
          <a:prstGeom prst="rect">
            <a:avLst/>
          </a:prstGeom>
          <a:noFill/>
        </p:spPr>
        <p:txBody>
          <a:bodyPr wrap="square" rtlCol="0">
            <a:spAutoFit/>
          </a:bodyPr>
          <a:lstStyle/>
          <a:p>
            <a:r>
              <a:rPr lang="fr-FR" sz="2800" b="1" dirty="0">
                <a:latin typeface="Leelawadee" panose="020B0502040204020203" pitchFamily="34" charset="-34"/>
                <a:cs typeface="Leelawadee" panose="020B0502040204020203" pitchFamily="34" charset="-34"/>
              </a:rPr>
              <a:t>Si le mail venait d’un organisme ou d’une entreprise, contactez les par téléphone pour vérifier l’authenticité de l’action.</a:t>
            </a:r>
            <a:endParaRPr lang="fr-FR" sz="2800" dirty="0">
              <a:latin typeface="Leelawadee" panose="020B0502040204020203" pitchFamily="34" charset="-34"/>
              <a:cs typeface="Leelawadee" panose="020B0502040204020203" pitchFamily="34" charset="-34"/>
            </a:endParaRPr>
          </a:p>
        </p:txBody>
      </p:sp>
      <p:pic>
        <p:nvPicPr>
          <p:cNvPr id="12" name="Picture 8">
            <a:extLst>
              <a:ext uri="{FF2B5EF4-FFF2-40B4-BE49-F238E27FC236}">
                <a16:creationId xmlns:a16="http://schemas.microsoft.com/office/drawing/2014/main" id="{D60555E9-3B54-B139-7DCC-9468406F47B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28800" y="7083562"/>
            <a:ext cx="1114147" cy="1114147"/>
          </a:xfrm>
          <a:prstGeom prst="rect">
            <a:avLst/>
          </a:prstGeom>
        </p:spPr>
      </p:pic>
      <p:sp>
        <p:nvSpPr>
          <p:cNvPr id="13" name="ZoneTexte 12">
            <a:extLst>
              <a:ext uri="{FF2B5EF4-FFF2-40B4-BE49-F238E27FC236}">
                <a16:creationId xmlns:a16="http://schemas.microsoft.com/office/drawing/2014/main" id="{05EB6AA3-5137-7832-C069-D5172C49A1EA}"/>
              </a:ext>
            </a:extLst>
          </p:cNvPr>
          <p:cNvSpPr txBox="1"/>
          <p:nvPr/>
        </p:nvSpPr>
        <p:spPr>
          <a:xfrm>
            <a:off x="3103831" y="5103522"/>
            <a:ext cx="13859605" cy="1384995"/>
          </a:xfrm>
          <a:prstGeom prst="rect">
            <a:avLst/>
          </a:prstGeom>
          <a:noFill/>
        </p:spPr>
        <p:txBody>
          <a:bodyPr wrap="square" rtlCol="0">
            <a:spAutoFit/>
          </a:bodyPr>
          <a:lstStyle/>
          <a:p>
            <a:r>
              <a:rPr lang="fr-FR" sz="2800" dirty="0">
                <a:latin typeface="Leelawadee" panose="020B0502040204020203" pitchFamily="34" charset="-34"/>
                <a:cs typeface="Leelawadee" panose="020B0502040204020203" pitchFamily="34" charset="-34"/>
              </a:rPr>
              <a:t>Si vous avez </a:t>
            </a:r>
            <a:r>
              <a:rPr lang="fr-FR" sz="2800" b="1" dirty="0">
                <a:latin typeface="Leelawadee" panose="020B0502040204020203" pitchFamily="34" charset="-34"/>
                <a:cs typeface="Leelawadee" panose="020B0502040204020203" pitchFamily="34" charset="-34"/>
              </a:rPr>
              <a:t>cliqué sur des liens</a:t>
            </a:r>
            <a:r>
              <a:rPr lang="fr-FR" sz="2800" dirty="0">
                <a:latin typeface="Leelawadee" panose="020B0502040204020203" pitchFamily="34" charset="-34"/>
                <a:cs typeface="Leelawadee" panose="020B0502040204020203" pitchFamily="34" charset="-34"/>
              </a:rPr>
              <a:t>, utilisé un </a:t>
            </a:r>
            <a:r>
              <a:rPr lang="fr-FR" sz="2800" b="1" dirty="0">
                <a:latin typeface="Leelawadee" panose="020B0502040204020203" pitchFamily="34" charset="-34"/>
                <a:cs typeface="Leelawadee" panose="020B0502040204020203" pitchFamily="34" charset="-34"/>
              </a:rPr>
              <a:t>portail de connexion suspect</a:t>
            </a:r>
            <a:r>
              <a:rPr lang="fr-FR" sz="2800" dirty="0">
                <a:latin typeface="Leelawadee" panose="020B0502040204020203" pitchFamily="34" charset="-34"/>
                <a:cs typeface="Leelawadee" panose="020B0502040204020203" pitchFamily="34" charset="-34"/>
              </a:rPr>
              <a:t>, ou </a:t>
            </a:r>
            <a:r>
              <a:rPr lang="fr-FR" sz="2800" b="1" dirty="0">
                <a:latin typeface="Leelawadee" panose="020B0502040204020203" pitchFamily="34" charset="-34"/>
                <a:cs typeface="Leelawadee" panose="020B0502040204020203" pitchFamily="34" charset="-34"/>
              </a:rPr>
              <a:t>partagé vos identifiants</a:t>
            </a:r>
            <a:r>
              <a:rPr lang="fr-FR" sz="2800" dirty="0">
                <a:latin typeface="Leelawadee" panose="020B0502040204020203" pitchFamily="34" charset="-34"/>
                <a:cs typeface="Leelawadee" panose="020B0502040204020203" pitchFamily="34" charset="-34"/>
              </a:rPr>
              <a:t> pensez à </a:t>
            </a:r>
            <a:r>
              <a:rPr lang="fr-FR" sz="2800" b="1" dirty="0">
                <a:latin typeface="Leelawadee" panose="020B0502040204020203" pitchFamily="34" charset="-34"/>
                <a:cs typeface="Leelawadee" panose="020B0502040204020203" pitchFamily="34" charset="-34"/>
              </a:rPr>
              <a:t>changer les mots de passe </a:t>
            </a:r>
            <a:r>
              <a:rPr lang="fr-FR" sz="2800" dirty="0">
                <a:latin typeface="Leelawadee" panose="020B0502040204020203" pitchFamily="34" charset="-34"/>
                <a:cs typeface="Leelawadee" panose="020B0502040204020203" pitchFamily="34" charset="-34"/>
              </a:rPr>
              <a:t>de vos comptes les plus sensibles?</a:t>
            </a:r>
          </a:p>
        </p:txBody>
      </p:sp>
      <p:sp>
        <p:nvSpPr>
          <p:cNvPr id="8" name="ZoneTexte 7">
            <a:extLst>
              <a:ext uri="{FF2B5EF4-FFF2-40B4-BE49-F238E27FC236}">
                <a16:creationId xmlns:a16="http://schemas.microsoft.com/office/drawing/2014/main" id="{1E53E2A1-E2FA-B83D-1CB3-96CC2C383BFA}"/>
              </a:ext>
            </a:extLst>
          </p:cNvPr>
          <p:cNvSpPr txBox="1"/>
          <p:nvPr/>
        </p:nvSpPr>
        <p:spPr>
          <a:xfrm>
            <a:off x="3103831" y="6999147"/>
            <a:ext cx="13597303" cy="1815882"/>
          </a:xfrm>
          <a:prstGeom prst="rect">
            <a:avLst/>
          </a:prstGeom>
          <a:noFill/>
        </p:spPr>
        <p:txBody>
          <a:bodyPr wrap="square" rtlCol="0">
            <a:spAutoFit/>
          </a:bodyPr>
          <a:lstStyle/>
          <a:p>
            <a:pPr algn="l"/>
            <a:r>
              <a:rPr lang="fr-FR" sz="2800" i="0" dirty="0">
                <a:solidFill>
                  <a:schemeClr val="tx2">
                    <a:lumMod val="50000"/>
                  </a:schemeClr>
                </a:solidFill>
                <a:effectLst/>
                <a:latin typeface="Leelawadee" panose="020B0502040204020203" pitchFamily="34" charset="-34"/>
                <a:cs typeface="Leelawadee" panose="020B0502040204020203" pitchFamily="34" charset="-34"/>
              </a:rPr>
              <a:t>Vous pouvez </a:t>
            </a:r>
            <a:r>
              <a:rPr lang="fr-FR" sz="2800" b="1" i="0" dirty="0">
                <a:solidFill>
                  <a:schemeClr val="tx2">
                    <a:lumMod val="50000"/>
                  </a:schemeClr>
                </a:solidFill>
                <a:effectLst/>
                <a:latin typeface="Leelawadee" panose="020B0502040204020203" pitchFamily="34" charset="-34"/>
                <a:cs typeface="Leelawadee" panose="020B0502040204020203" pitchFamily="34" charset="-34"/>
              </a:rPr>
              <a:t>appeler la plateforme téléphonique </a:t>
            </a:r>
            <a:r>
              <a:rPr lang="fr-FR" sz="2800" b="1" i="0" u="sng" dirty="0">
                <a:solidFill>
                  <a:schemeClr val="tx2">
                    <a:lumMod val="50000"/>
                  </a:schemeClr>
                </a:solidFill>
                <a:effectLst/>
                <a:latin typeface="Leelawadee" panose="020B0502040204020203" pitchFamily="34" charset="-34"/>
                <a:cs typeface="Leelawadee" panose="020B0502040204020203" pitchFamily="34" charset="-34"/>
              </a:rPr>
              <a:t>Info Escroqueries</a:t>
            </a:r>
            <a:r>
              <a:rPr lang="fr-FR" sz="2800" b="1" dirty="0">
                <a:solidFill>
                  <a:schemeClr val="tx2">
                    <a:lumMod val="50000"/>
                  </a:schemeClr>
                </a:solidFill>
                <a:latin typeface="Leelawadee" panose="020B0502040204020203" pitchFamily="34" charset="-34"/>
                <a:cs typeface="Leelawadee" panose="020B0502040204020203" pitchFamily="34" charset="-34"/>
              </a:rPr>
              <a:t> </a:t>
            </a:r>
            <a:r>
              <a:rPr lang="fr-FR" sz="2800" dirty="0">
                <a:solidFill>
                  <a:schemeClr val="tx2">
                    <a:lumMod val="50000"/>
                  </a:schemeClr>
                </a:solidFill>
                <a:latin typeface="Leelawadee" panose="020B0502040204020203" pitchFamily="34" charset="-34"/>
                <a:cs typeface="Leelawadee" panose="020B0502040204020203" pitchFamily="34" charset="-34"/>
              </a:rPr>
              <a:t>au 0 805 805 817 </a:t>
            </a:r>
            <a:r>
              <a:rPr lang="fr-FR" sz="2800" i="0" dirty="0">
                <a:solidFill>
                  <a:schemeClr val="tx2">
                    <a:lumMod val="50000"/>
                  </a:schemeClr>
                </a:solidFill>
                <a:effectLst/>
                <a:latin typeface="Leelawadee" panose="020B0502040204020203" pitchFamily="34" charset="-34"/>
                <a:cs typeface="Leelawadee" panose="020B0502040204020203" pitchFamily="34" charset="-34"/>
              </a:rPr>
              <a:t>pour éviter de passer par une voie numérique pour signaler la fraude, joignable du lundi au vendredi de 9h à 18h30 (service et appels gratuits).</a:t>
            </a:r>
          </a:p>
          <a:p>
            <a:pPr algn="l"/>
            <a:endParaRPr lang="fr-FR" sz="2800" b="0" i="0" dirty="0">
              <a:solidFill>
                <a:srgbClr val="71716E"/>
              </a:solidFill>
              <a:effectLst/>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3664201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6"/>
            <a:ext cx="9525000" cy="111604"/>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520179" y="633673"/>
            <a:ext cx="13602290" cy="919480"/>
          </a:xfrm>
          <a:prstGeom prst="rect">
            <a:avLst/>
          </a:prstGeom>
        </p:spPr>
        <p:txBody>
          <a:bodyPr lIns="0" tIns="0" rIns="0" bIns="0" rtlCol="0" anchor="t">
            <a:spAutoFit/>
          </a:bodyPr>
          <a:lstStyle/>
          <a:p>
            <a:pPr>
              <a:lnSpc>
                <a:spcPts val="7039"/>
              </a:lnSpc>
            </a:pPr>
            <a:r>
              <a:rPr lang="en-US" sz="6399" spc="-63" dirty="0" err="1">
                <a:solidFill>
                  <a:srgbClr val="03313D"/>
                </a:solidFill>
                <a:latin typeface="Leelawadee" panose="020B0502040204020203" pitchFamily="34" charset="-34"/>
                <a:cs typeface="Leelawadee" panose="020B0502040204020203" pitchFamily="34" charset="-34"/>
              </a:rPr>
              <a:t>Synthèse</a:t>
            </a:r>
            <a:r>
              <a:rPr lang="en-US" sz="6399" spc="-63" dirty="0">
                <a:solidFill>
                  <a:srgbClr val="03313D"/>
                </a:solidFill>
                <a:latin typeface="Leelawadee" panose="020B0502040204020203" pitchFamily="34" charset="-34"/>
                <a:cs typeface="Leelawadee" panose="020B0502040204020203" pitchFamily="34" charset="-34"/>
              </a:rPr>
              <a:t> reseaux </a:t>
            </a:r>
            <a:r>
              <a:rPr lang="en-US" sz="6399" spc="-63" dirty="0" err="1">
                <a:solidFill>
                  <a:srgbClr val="03313D"/>
                </a:solidFill>
                <a:latin typeface="Leelawadee" panose="020B0502040204020203" pitchFamily="34" charset="-34"/>
                <a:cs typeface="Leelawadee" panose="020B0502040204020203" pitchFamily="34" charset="-34"/>
              </a:rPr>
              <a:t>sociaux</a:t>
            </a:r>
            <a:endParaRPr lang="en-US" sz="6399" spc="-63" dirty="0">
              <a:solidFill>
                <a:srgbClr val="03313D"/>
              </a:solidFill>
              <a:latin typeface="Leelawadee" panose="020B0502040204020203" pitchFamily="34" charset="-34"/>
              <a:cs typeface="Leelawadee" panose="020B0502040204020203" pitchFamily="34" charset="-34"/>
            </a:endParaRPr>
          </a:p>
        </p:txBody>
      </p:sp>
      <p:sp>
        <p:nvSpPr>
          <p:cNvPr id="5" name="ZoneTexte 4">
            <a:extLst>
              <a:ext uri="{FF2B5EF4-FFF2-40B4-BE49-F238E27FC236}">
                <a16:creationId xmlns:a16="http://schemas.microsoft.com/office/drawing/2014/main" id="{FAAC6B84-19DC-69F6-DFF9-D9FA5D92AB26}"/>
              </a:ext>
            </a:extLst>
          </p:cNvPr>
          <p:cNvSpPr txBox="1"/>
          <p:nvPr/>
        </p:nvSpPr>
        <p:spPr>
          <a:xfrm>
            <a:off x="2590800" y="2902070"/>
            <a:ext cx="13963650" cy="5262979"/>
          </a:xfrm>
          <a:prstGeom prst="rect">
            <a:avLst/>
          </a:prstGeom>
          <a:noFill/>
        </p:spPr>
        <p:txBody>
          <a:bodyPr wrap="square" rtlCol="0">
            <a:spAutoFit/>
          </a:bodyPr>
          <a:lstStyle/>
          <a:p>
            <a:r>
              <a:rPr lang="fr-FR" sz="2800" b="0" i="0" u="sng" dirty="0">
                <a:effectLst/>
                <a:latin typeface="Leelawadee" panose="020B0502040204020203" pitchFamily="34" charset="-34"/>
                <a:cs typeface="Leelawadee" panose="020B0502040204020203" pitchFamily="34" charset="-34"/>
              </a:rPr>
              <a:t>Les réseaux sociaux peuvent être utilisés à de mauvaises fins : </a:t>
            </a:r>
          </a:p>
          <a:p>
            <a:pPr marL="457200" indent="-457200">
              <a:buFont typeface="Arial" panose="020B0604020202020204" pitchFamily="34" charset="0"/>
              <a:buChar char="•"/>
            </a:pPr>
            <a:r>
              <a:rPr lang="fr-FR" sz="2800" dirty="0">
                <a:latin typeface="Leelawadee" panose="020B0502040204020203" pitchFamily="34" charset="-34"/>
                <a:cs typeface="Leelawadee" panose="020B0502040204020203" pitchFamily="34" charset="-34"/>
              </a:rPr>
              <a:t>Certains influenceurs ne sont pas honnêtes et peuvent vendre de mauvais produits </a:t>
            </a:r>
          </a:p>
          <a:p>
            <a:pPr marL="457200" indent="-457200">
              <a:buFont typeface="Arial" panose="020B0604020202020204" pitchFamily="34" charset="0"/>
              <a:buChar char="•"/>
            </a:pPr>
            <a:r>
              <a:rPr lang="fr-FR" sz="2800" dirty="0">
                <a:latin typeface="Leelawadee" panose="020B0502040204020203" pitchFamily="34" charset="-34"/>
                <a:cs typeface="Leelawadee" panose="020B0502040204020203" pitchFamily="34" charset="-34"/>
              </a:rPr>
              <a:t>Ils peuvent vous pousser à </a:t>
            </a:r>
            <a:r>
              <a:rPr lang="fr-FR" sz="2800" b="1" dirty="0">
                <a:latin typeface="Leelawadee" panose="020B0502040204020203" pitchFamily="34" charset="-34"/>
                <a:cs typeface="Leelawadee" panose="020B0502040204020203" pitchFamily="34" charset="-34"/>
              </a:rPr>
              <a:t>investir dans des projets faussés</a:t>
            </a:r>
            <a:r>
              <a:rPr lang="fr-FR" sz="2800" dirty="0">
                <a:latin typeface="Leelawadee" panose="020B0502040204020203" pitchFamily="34" charset="-34"/>
                <a:cs typeface="Leelawadee" panose="020B0502040204020203" pitchFamily="34" charset="-34"/>
              </a:rPr>
              <a:t> qui ne 		  	   rapportent rien</a:t>
            </a:r>
          </a:p>
          <a:p>
            <a:pPr marL="457200" indent="-457200">
              <a:buFont typeface="Arial" panose="020B0604020202020204" pitchFamily="34" charset="0"/>
              <a:buChar char="•"/>
            </a:pPr>
            <a:r>
              <a:rPr lang="fr-FR" sz="2800" b="0" i="0" dirty="0">
                <a:effectLst/>
                <a:latin typeface="Leelawadee" panose="020B0502040204020203" pitchFamily="34" charset="-34"/>
                <a:cs typeface="Leelawadee" panose="020B0502040204020203" pitchFamily="34" charset="-34"/>
              </a:rPr>
              <a:t>Ils essaieront de gagner de la confiance des personnes les plus vulnérables</a:t>
            </a:r>
            <a:endParaRPr lang="fr-FR" sz="2800" dirty="0">
              <a:latin typeface="Leelawadee" panose="020B0502040204020203" pitchFamily="34" charset="-34"/>
              <a:cs typeface="Leelawadee" panose="020B0502040204020203" pitchFamily="34" charset="-34"/>
            </a:endParaRPr>
          </a:p>
          <a:p>
            <a:endParaRPr lang="fr-FR" sz="2800" dirty="0">
              <a:latin typeface="Leelawadee" panose="020B0502040204020203" pitchFamily="34" charset="-34"/>
              <a:cs typeface="Leelawadee" panose="020B0502040204020203" pitchFamily="34" charset="-34"/>
            </a:endParaRPr>
          </a:p>
          <a:p>
            <a:r>
              <a:rPr lang="fr-FR" sz="2800" b="0" i="0" u="sng" dirty="0">
                <a:effectLst/>
                <a:latin typeface="Leelawadee" panose="020B0502040204020203" pitchFamily="34" charset="-34"/>
                <a:cs typeface="Leelawadee" panose="020B0502040204020203" pitchFamily="34" charset="-34"/>
              </a:rPr>
              <a:t>Tout comme les sites de rencontres : </a:t>
            </a:r>
          </a:p>
          <a:p>
            <a:pPr marL="457200" indent="-457200">
              <a:buFont typeface="Arial" panose="020B0604020202020204" pitchFamily="34" charset="0"/>
              <a:buChar char="•"/>
            </a:pPr>
            <a:r>
              <a:rPr lang="fr-FR" sz="2800" dirty="0">
                <a:latin typeface="Leelawadee" panose="020B0502040204020203" pitchFamily="34" charset="-34"/>
                <a:cs typeface="Leelawadee" panose="020B0502040204020203" pitchFamily="34" charset="-34"/>
              </a:rPr>
              <a:t>Ces personnes pourront vous proposer un investissement rémunérateur qui sera en 	réalité </a:t>
            </a:r>
            <a:r>
              <a:rPr lang="fr-FR" sz="2800" b="1" dirty="0">
                <a:latin typeface="Leelawadee" panose="020B0502040204020203" pitchFamily="34" charset="-34"/>
                <a:cs typeface="Leelawadee" panose="020B0502040204020203" pitchFamily="34" charset="-34"/>
              </a:rPr>
              <a:t>une arnaque</a:t>
            </a:r>
            <a:r>
              <a:rPr lang="fr-FR" sz="2800" dirty="0">
                <a:latin typeface="Leelawadee" panose="020B0502040204020203" pitchFamily="34" charset="-34"/>
                <a:cs typeface="Leelawadee" panose="020B0502040204020203" pitchFamily="34" charset="-34"/>
              </a:rPr>
              <a:t>.</a:t>
            </a:r>
          </a:p>
          <a:p>
            <a:pPr marL="457200" indent="-457200">
              <a:buFont typeface="Arial" panose="020B0604020202020204" pitchFamily="34" charset="0"/>
              <a:buChar char="•"/>
            </a:pPr>
            <a:r>
              <a:rPr lang="fr-FR" sz="2800" b="0" i="0" dirty="0">
                <a:effectLst/>
                <a:latin typeface="Leelawadee" panose="020B0502040204020203" pitchFamily="34" charset="-34"/>
                <a:cs typeface="Leelawadee" panose="020B0502040204020203" pitchFamily="34" charset="-34"/>
              </a:rPr>
              <a:t>La personne voudra rentrer dans votre vie sentimentale pour en soutirer du bénéfice</a:t>
            </a:r>
          </a:p>
          <a:p>
            <a:pPr marL="457200" indent="-457200">
              <a:buFont typeface="Arial" panose="020B0604020202020204" pitchFamily="34" charset="0"/>
              <a:buChar char="•"/>
            </a:pPr>
            <a:r>
              <a:rPr lang="fr-FR" sz="2800" b="0" i="0" dirty="0">
                <a:effectLst/>
                <a:latin typeface="Leelawadee" panose="020B0502040204020203" pitchFamily="34" charset="-34"/>
                <a:cs typeface="Leelawadee" panose="020B0502040204020203" pitchFamily="34" charset="-34"/>
              </a:rPr>
              <a:t>Ell</a:t>
            </a:r>
            <a:r>
              <a:rPr lang="fr-FR" sz="2800" dirty="0">
                <a:latin typeface="Leelawadee" panose="020B0502040204020203" pitchFamily="34" charset="-34"/>
                <a:cs typeface="Leelawadee" panose="020B0502040204020203" pitchFamily="34" charset="-34"/>
              </a:rPr>
              <a:t>e aura pour objectif de vous demander des informations personnelles pour accéder à vos données confidentielles</a:t>
            </a:r>
          </a:p>
        </p:txBody>
      </p:sp>
      <p:pic>
        <p:nvPicPr>
          <p:cNvPr id="7" name="Picture 7">
            <a:extLst>
              <a:ext uri="{FF2B5EF4-FFF2-40B4-BE49-F238E27FC236}">
                <a16:creationId xmlns:a16="http://schemas.microsoft.com/office/drawing/2014/main" id="{A66604BF-4385-B408-6D61-AB050644822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9827" y="2646404"/>
            <a:ext cx="1114147" cy="1114147"/>
          </a:xfrm>
          <a:prstGeom prst="rect">
            <a:avLst/>
          </a:prstGeom>
        </p:spPr>
      </p:pic>
      <p:pic>
        <p:nvPicPr>
          <p:cNvPr id="8" name="Picture 9">
            <a:extLst>
              <a:ext uri="{FF2B5EF4-FFF2-40B4-BE49-F238E27FC236}">
                <a16:creationId xmlns:a16="http://schemas.microsoft.com/office/drawing/2014/main" id="{B5A4D46D-8E5B-51F7-DAD4-B5CEFF5E02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9826" y="5143500"/>
            <a:ext cx="1114148" cy="1114148"/>
          </a:xfrm>
          <a:prstGeom prst="rect">
            <a:avLst/>
          </a:prstGeom>
        </p:spPr>
      </p:pic>
    </p:spTree>
    <p:extLst>
      <p:ext uri="{BB962C8B-B14F-4D97-AF65-F5344CB8AC3E}">
        <p14:creationId xmlns:p14="http://schemas.microsoft.com/office/powerpoint/2010/main" val="729938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5"/>
            <a:ext cx="7620000" cy="93485"/>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520179" y="633673"/>
            <a:ext cx="13602290" cy="919480"/>
          </a:xfrm>
          <a:prstGeom prst="rect">
            <a:avLst/>
          </a:prstGeom>
        </p:spPr>
        <p:txBody>
          <a:bodyPr lIns="0" tIns="0" rIns="0" bIns="0" rtlCol="0" anchor="t">
            <a:spAutoFit/>
          </a:bodyPr>
          <a:lstStyle/>
          <a:p>
            <a:pPr>
              <a:lnSpc>
                <a:spcPts val="7039"/>
              </a:lnSpc>
            </a:pPr>
            <a:r>
              <a:rPr lang="en-US" sz="6399" spc="-63" dirty="0" err="1">
                <a:solidFill>
                  <a:srgbClr val="03313D"/>
                </a:solidFill>
                <a:latin typeface="Leelawadee" panose="020B0502040204020203" pitchFamily="34" charset="-34"/>
                <a:cs typeface="Leelawadee" panose="020B0502040204020203" pitchFamily="34" charset="-34"/>
              </a:rPr>
              <a:t>Synthèse</a:t>
            </a:r>
            <a:r>
              <a:rPr lang="en-US" sz="6399" spc="-63" dirty="0">
                <a:solidFill>
                  <a:srgbClr val="03313D"/>
                </a:solidFill>
                <a:latin typeface="Leelawadee" panose="020B0502040204020203" pitchFamily="34" charset="-34"/>
                <a:cs typeface="Leelawadee" panose="020B0502040204020203" pitchFamily="34" charset="-34"/>
              </a:rPr>
              <a:t> mails/SMS</a:t>
            </a:r>
          </a:p>
        </p:txBody>
      </p:sp>
      <p:sp>
        <p:nvSpPr>
          <p:cNvPr id="5" name="ZoneTexte 4">
            <a:extLst>
              <a:ext uri="{FF2B5EF4-FFF2-40B4-BE49-F238E27FC236}">
                <a16:creationId xmlns:a16="http://schemas.microsoft.com/office/drawing/2014/main" id="{FAAC6B84-19DC-69F6-DFF9-D9FA5D92AB26}"/>
              </a:ext>
            </a:extLst>
          </p:cNvPr>
          <p:cNvSpPr txBox="1"/>
          <p:nvPr/>
        </p:nvSpPr>
        <p:spPr>
          <a:xfrm>
            <a:off x="1752600" y="2324100"/>
            <a:ext cx="14859000" cy="6494085"/>
          </a:xfrm>
          <a:prstGeom prst="rect">
            <a:avLst/>
          </a:prstGeom>
          <a:noFill/>
        </p:spPr>
        <p:txBody>
          <a:bodyPr wrap="square" rtlCol="0">
            <a:spAutoFit/>
          </a:bodyPr>
          <a:lstStyle/>
          <a:p>
            <a:r>
              <a:rPr lang="fr-FR" sz="3200" b="0" i="0" dirty="0">
                <a:effectLst/>
                <a:latin typeface="Leelawadee" panose="020B0502040204020203" pitchFamily="34" charset="-34"/>
                <a:cs typeface="Leelawadee" panose="020B0502040204020203" pitchFamily="34" charset="-34"/>
              </a:rPr>
              <a:t>Vous pouvez reconnaître un message malveillant grâce aux indices suivants :</a:t>
            </a:r>
          </a:p>
          <a:p>
            <a:br>
              <a:rPr lang="fr-FR" sz="3200" dirty="0">
                <a:latin typeface="Leelawadee" panose="020B0502040204020203" pitchFamily="34" charset="-34"/>
                <a:cs typeface="Leelawadee" panose="020B0502040204020203" pitchFamily="34" charset="-34"/>
              </a:rPr>
            </a:br>
            <a:r>
              <a:rPr lang="fr-FR" sz="3200" dirty="0">
                <a:latin typeface="Leelawadee" panose="020B0502040204020203" pitchFamily="34" charset="-34"/>
                <a:cs typeface="Leelawadee" panose="020B0502040204020203" pitchFamily="34" charset="-34"/>
              </a:rPr>
              <a:t>	</a:t>
            </a:r>
            <a:r>
              <a:rPr lang="fr-FR" sz="3200" b="0" i="0" dirty="0">
                <a:effectLst/>
                <a:latin typeface="Leelawadee" panose="020B0502040204020203" pitchFamily="34" charset="-34"/>
                <a:cs typeface="Leelawadee" panose="020B0502040204020203" pitchFamily="34" charset="-34"/>
              </a:rPr>
              <a:t>• Une </a:t>
            </a:r>
            <a:r>
              <a:rPr lang="fr-FR" sz="3200" b="1" i="0" dirty="0">
                <a:effectLst/>
                <a:latin typeface="Leelawadee" panose="020B0502040204020203" pitchFamily="34" charset="-34"/>
                <a:cs typeface="Leelawadee" panose="020B0502040204020203" pitchFamily="34" charset="-34"/>
              </a:rPr>
              <a:t>adresse e-mail bizarre </a:t>
            </a:r>
            <a:r>
              <a:rPr lang="fr-FR" sz="3200" i="0" dirty="0">
                <a:effectLst/>
                <a:latin typeface="Leelawadee" panose="020B0502040204020203" pitchFamily="34" charset="-34"/>
                <a:cs typeface="Leelawadee" panose="020B0502040204020203" pitchFamily="34" charset="-34"/>
              </a:rPr>
              <a:t>ou un numéro de portable inconnu</a:t>
            </a:r>
          </a:p>
          <a:p>
            <a:br>
              <a:rPr lang="fr-FR" sz="3200" dirty="0">
                <a:latin typeface="Leelawadee" panose="020B0502040204020203" pitchFamily="34" charset="-34"/>
                <a:cs typeface="Leelawadee" panose="020B0502040204020203" pitchFamily="34" charset="-34"/>
              </a:rPr>
            </a:br>
            <a:r>
              <a:rPr lang="fr-FR" sz="3200" dirty="0">
                <a:latin typeface="Leelawadee" panose="020B0502040204020203" pitchFamily="34" charset="-34"/>
                <a:cs typeface="Leelawadee" panose="020B0502040204020203" pitchFamily="34" charset="-34"/>
              </a:rPr>
              <a:t>	</a:t>
            </a:r>
            <a:r>
              <a:rPr lang="fr-FR" sz="3200" b="0" i="0" dirty="0">
                <a:effectLst/>
                <a:latin typeface="Leelawadee" panose="020B0502040204020203" pitchFamily="34" charset="-34"/>
                <a:cs typeface="Leelawadee" panose="020B0502040204020203" pitchFamily="34" charset="-34"/>
              </a:rPr>
              <a:t>• On me demande d’envoyer de l’argent pour </a:t>
            </a:r>
            <a:r>
              <a:rPr lang="fr-FR" sz="3200" b="1" i="0" dirty="0">
                <a:effectLst/>
                <a:latin typeface="Leelawadee" panose="020B0502040204020203" pitchFamily="34" charset="-34"/>
                <a:cs typeface="Leelawadee" panose="020B0502040204020203" pitchFamily="34" charset="-34"/>
              </a:rPr>
              <a:t>payer des frais</a:t>
            </a:r>
          </a:p>
          <a:p>
            <a:br>
              <a:rPr lang="fr-FR" sz="3200" dirty="0">
                <a:latin typeface="Leelawadee" panose="020B0502040204020203" pitchFamily="34" charset="-34"/>
                <a:cs typeface="Leelawadee" panose="020B0502040204020203" pitchFamily="34" charset="-34"/>
              </a:rPr>
            </a:br>
            <a:r>
              <a:rPr lang="fr-FR" sz="3200" dirty="0">
                <a:latin typeface="Leelawadee" panose="020B0502040204020203" pitchFamily="34" charset="-34"/>
                <a:cs typeface="Leelawadee" panose="020B0502040204020203" pitchFamily="34" charset="-34"/>
              </a:rPr>
              <a:t>	</a:t>
            </a:r>
            <a:r>
              <a:rPr lang="fr-FR" sz="3200" b="0" i="0" dirty="0">
                <a:effectLst/>
                <a:latin typeface="Leelawadee" panose="020B0502040204020203" pitchFamily="34" charset="-34"/>
                <a:cs typeface="Leelawadee" panose="020B0502040204020203" pitchFamily="34" charset="-34"/>
              </a:rPr>
              <a:t>• L’e-mail contient des </a:t>
            </a:r>
            <a:r>
              <a:rPr lang="fr-FR" sz="3200" b="1" i="0" dirty="0">
                <a:effectLst/>
                <a:latin typeface="Leelawadee" panose="020B0502040204020203" pitchFamily="34" charset="-34"/>
                <a:cs typeface="Leelawadee" panose="020B0502040204020203" pitchFamily="34" charset="-34"/>
              </a:rPr>
              <a:t>fautes d’orthographe</a:t>
            </a:r>
          </a:p>
          <a:p>
            <a:br>
              <a:rPr lang="fr-FR" sz="3200" dirty="0">
                <a:latin typeface="Leelawadee" panose="020B0502040204020203" pitchFamily="34" charset="-34"/>
                <a:cs typeface="Leelawadee" panose="020B0502040204020203" pitchFamily="34" charset="-34"/>
              </a:rPr>
            </a:br>
            <a:r>
              <a:rPr lang="fr-FR" sz="3200" dirty="0">
                <a:latin typeface="Leelawadee" panose="020B0502040204020203" pitchFamily="34" charset="-34"/>
                <a:cs typeface="Leelawadee" panose="020B0502040204020203" pitchFamily="34" charset="-34"/>
              </a:rPr>
              <a:t>	</a:t>
            </a:r>
            <a:r>
              <a:rPr lang="fr-FR" sz="3200" b="0" i="0" dirty="0">
                <a:effectLst/>
                <a:latin typeface="Leelawadee" panose="020B0502040204020203" pitchFamily="34" charset="-34"/>
                <a:cs typeface="Leelawadee" panose="020B0502040204020203" pitchFamily="34" charset="-34"/>
              </a:rPr>
              <a:t>• Le message n’est </a:t>
            </a:r>
            <a:r>
              <a:rPr lang="fr-FR" sz="3200" b="1" i="0" dirty="0">
                <a:effectLst/>
                <a:latin typeface="Leelawadee" panose="020B0502040204020203" pitchFamily="34" charset="-34"/>
                <a:cs typeface="Leelawadee" panose="020B0502040204020203" pitchFamily="34" charset="-34"/>
              </a:rPr>
              <a:t>pas personnalisé</a:t>
            </a:r>
          </a:p>
          <a:p>
            <a:br>
              <a:rPr lang="fr-FR" sz="3200" dirty="0">
                <a:latin typeface="Leelawadee" panose="020B0502040204020203" pitchFamily="34" charset="-34"/>
                <a:cs typeface="Leelawadee" panose="020B0502040204020203" pitchFamily="34" charset="-34"/>
              </a:rPr>
            </a:br>
            <a:r>
              <a:rPr lang="fr-FR" sz="3200" dirty="0">
                <a:latin typeface="Leelawadee" panose="020B0502040204020203" pitchFamily="34" charset="-34"/>
                <a:cs typeface="Leelawadee" panose="020B0502040204020203" pitchFamily="34" charset="-34"/>
              </a:rPr>
              <a:t>	</a:t>
            </a:r>
            <a:r>
              <a:rPr lang="fr-FR" sz="3200" b="0" i="0" dirty="0">
                <a:effectLst/>
                <a:latin typeface="Leelawadee" panose="020B0502040204020203" pitchFamily="34" charset="-34"/>
                <a:cs typeface="Leelawadee" panose="020B0502040204020203" pitchFamily="34" charset="-34"/>
              </a:rPr>
              <a:t>• L’offre contenu dans le message est </a:t>
            </a:r>
            <a:r>
              <a:rPr lang="fr-FR" sz="3200" b="1" i="0" dirty="0">
                <a:effectLst/>
                <a:latin typeface="Leelawadee" panose="020B0502040204020203" pitchFamily="34" charset="-34"/>
                <a:cs typeface="Leelawadee" panose="020B0502040204020203" pitchFamily="34" charset="-34"/>
              </a:rPr>
              <a:t>trop belle pour être vraie</a:t>
            </a:r>
          </a:p>
          <a:p>
            <a:br>
              <a:rPr lang="fr-FR" sz="3200" dirty="0">
                <a:latin typeface="Leelawadee" panose="020B0502040204020203" pitchFamily="34" charset="-34"/>
                <a:cs typeface="Leelawadee" panose="020B0502040204020203" pitchFamily="34" charset="-34"/>
              </a:rPr>
            </a:br>
            <a:r>
              <a:rPr lang="fr-FR" sz="3200" dirty="0">
                <a:latin typeface="Leelawadee" panose="020B0502040204020203" pitchFamily="34" charset="-34"/>
                <a:cs typeface="Leelawadee" panose="020B0502040204020203" pitchFamily="34" charset="-34"/>
              </a:rPr>
              <a:t>	</a:t>
            </a:r>
            <a:r>
              <a:rPr lang="fr-FR" sz="3200" b="0" i="0" dirty="0">
                <a:effectLst/>
                <a:latin typeface="Leelawadee" panose="020B0502040204020203" pitchFamily="34" charset="-34"/>
                <a:cs typeface="Leelawadee" panose="020B0502040204020203" pitchFamily="34" charset="-34"/>
              </a:rPr>
              <a:t>• Le message me demande des </a:t>
            </a:r>
            <a:r>
              <a:rPr lang="fr-FR" sz="3200" b="1" i="0" dirty="0">
                <a:effectLst/>
                <a:latin typeface="Leelawadee" panose="020B0502040204020203" pitchFamily="34" charset="-34"/>
                <a:cs typeface="Leelawadee" panose="020B0502040204020203" pitchFamily="34" charset="-34"/>
              </a:rPr>
              <a:t>informations personnelles</a:t>
            </a:r>
          </a:p>
        </p:txBody>
      </p:sp>
    </p:spTree>
    <p:extLst>
      <p:ext uri="{BB962C8B-B14F-4D97-AF65-F5344CB8AC3E}">
        <p14:creationId xmlns:p14="http://schemas.microsoft.com/office/powerpoint/2010/main" val="1203926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5"/>
            <a:ext cx="7620000" cy="93485"/>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520179" y="633673"/>
            <a:ext cx="13602290" cy="919480"/>
          </a:xfrm>
          <a:prstGeom prst="rect">
            <a:avLst/>
          </a:prstGeom>
        </p:spPr>
        <p:txBody>
          <a:bodyPr lIns="0" tIns="0" rIns="0" bIns="0" rtlCol="0" anchor="t">
            <a:spAutoFit/>
          </a:bodyPr>
          <a:lstStyle/>
          <a:p>
            <a:pPr>
              <a:lnSpc>
                <a:spcPts val="7039"/>
              </a:lnSpc>
            </a:pPr>
            <a:r>
              <a:rPr lang="en-US" sz="6399" spc="-63" dirty="0">
                <a:solidFill>
                  <a:srgbClr val="03313D"/>
                </a:solidFill>
                <a:latin typeface="Leelawadee" panose="020B0502040204020203" pitchFamily="34" charset="-34"/>
                <a:cs typeface="Leelawadee" panose="020B0502040204020203" pitchFamily="34" charset="-34"/>
              </a:rPr>
              <a:t>Vos retours</a:t>
            </a:r>
          </a:p>
        </p:txBody>
      </p:sp>
      <p:sp>
        <p:nvSpPr>
          <p:cNvPr id="5" name="ZoneTexte 4">
            <a:extLst>
              <a:ext uri="{FF2B5EF4-FFF2-40B4-BE49-F238E27FC236}">
                <a16:creationId xmlns:a16="http://schemas.microsoft.com/office/drawing/2014/main" id="{FAAC6B84-19DC-69F6-DFF9-D9FA5D92AB26}"/>
              </a:ext>
            </a:extLst>
          </p:cNvPr>
          <p:cNvSpPr txBox="1"/>
          <p:nvPr/>
        </p:nvSpPr>
        <p:spPr>
          <a:xfrm>
            <a:off x="304800" y="2431345"/>
            <a:ext cx="9372600" cy="2062103"/>
          </a:xfrm>
          <a:prstGeom prst="rect">
            <a:avLst/>
          </a:prstGeom>
          <a:noFill/>
        </p:spPr>
        <p:txBody>
          <a:bodyPr wrap="square" rtlCol="0">
            <a:spAutoFit/>
          </a:bodyPr>
          <a:lstStyle/>
          <a:p>
            <a:r>
              <a:rPr lang="fr-FR" sz="3200" b="0" i="0" dirty="0">
                <a:effectLst/>
                <a:latin typeface="Leelawadee" panose="020B0502040204020203" pitchFamily="34" charset="-34"/>
                <a:cs typeface="Leelawadee" panose="020B0502040204020203" pitchFamily="34" charset="-34"/>
              </a:rPr>
              <a:t>De manière à récolter vos avis et retours sur les ateliers auxquels vous venez de participer, nous vous remercions de répondre à quelques questions.</a:t>
            </a:r>
          </a:p>
        </p:txBody>
      </p:sp>
      <p:pic>
        <p:nvPicPr>
          <p:cNvPr id="8" name="Image 7">
            <a:extLst>
              <a:ext uri="{FF2B5EF4-FFF2-40B4-BE49-F238E27FC236}">
                <a16:creationId xmlns:a16="http://schemas.microsoft.com/office/drawing/2014/main" id="{9C1626E6-BB8E-83CB-A3BA-E78A913BD48B}"/>
              </a:ext>
            </a:extLst>
          </p:cNvPr>
          <p:cNvPicPr>
            <a:picLocks noChangeAspect="1"/>
          </p:cNvPicPr>
          <p:nvPr/>
        </p:nvPicPr>
        <p:blipFill rotWithShape="1">
          <a:blip r:embed="rId3"/>
          <a:srcRect l="26251" t="10910" r="26250" b="27203"/>
          <a:stretch/>
        </p:blipFill>
        <p:spPr>
          <a:xfrm>
            <a:off x="9448800" y="1093413"/>
            <a:ext cx="8686800" cy="6366298"/>
          </a:xfrm>
          <a:prstGeom prst="rect">
            <a:avLst/>
          </a:prstGeom>
          <a:ln>
            <a:solidFill>
              <a:schemeClr val="tx1"/>
            </a:solidFill>
          </a:ln>
        </p:spPr>
      </p:pic>
      <p:sp>
        <p:nvSpPr>
          <p:cNvPr id="10" name="ZoneTexte 9">
            <a:extLst>
              <a:ext uri="{FF2B5EF4-FFF2-40B4-BE49-F238E27FC236}">
                <a16:creationId xmlns:a16="http://schemas.microsoft.com/office/drawing/2014/main" id="{9F7AB38A-75AC-F209-91E3-ECA526B49AC0}"/>
              </a:ext>
            </a:extLst>
          </p:cNvPr>
          <p:cNvSpPr txBox="1"/>
          <p:nvPr/>
        </p:nvSpPr>
        <p:spPr>
          <a:xfrm>
            <a:off x="543913" y="7025294"/>
            <a:ext cx="12496800" cy="1538883"/>
          </a:xfrm>
          <a:prstGeom prst="rect">
            <a:avLst/>
          </a:prstGeom>
          <a:noFill/>
        </p:spPr>
        <p:txBody>
          <a:bodyPr wrap="square">
            <a:spAutoFit/>
          </a:bodyPr>
          <a:lstStyle/>
          <a:p>
            <a:r>
              <a:rPr lang="fr-FR" sz="3200" b="1" i="0" dirty="0">
                <a:effectLst/>
                <a:latin typeface="Leelawadee" panose="020B0502040204020203" pitchFamily="34" charset="-34"/>
                <a:cs typeface="Leelawadee" panose="020B0502040204020203" pitchFamily="34" charset="-34"/>
              </a:rPr>
              <a:t>Le questionnaire se trouve à cette adresse : </a:t>
            </a:r>
          </a:p>
          <a:p>
            <a:endParaRPr lang="fr-FR" sz="1800" b="1" i="0" dirty="0">
              <a:effectLst/>
              <a:latin typeface="Leelawadee" panose="020B0502040204020203" pitchFamily="34" charset="-34"/>
              <a:cs typeface="Leelawadee" panose="020B0502040204020203" pitchFamily="34" charset="-34"/>
            </a:endParaRPr>
          </a:p>
          <a:p>
            <a:r>
              <a:rPr lang="fr-FR" sz="4400" b="1" i="0" dirty="0">
                <a:effectLst/>
                <a:latin typeface="Leelawadee" panose="020B0502040204020203" pitchFamily="34" charset="-34"/>
                <a:cs typeface="Leelawadee" panose="020B0502040204020203" pitchFamily="34" charset="-34"/>
                <a:hlinkClick r:id="rId4"/>
              </a:rPr>
              <a:t>https://form.jotform.com/231243557213045</a:t>
            </a:r>
            <a:endParaRPr lang="fr-FR" sz="4400" b="1" i="0" dirty="0">
              <a:effectLst/>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221757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Group 57">
            <a:extLst>
              <a:ext uri="{FF2B5EF4-FFF2-40B4-BE49-F238E27FC236}">
                <a16:creationId xmlns:a16="http://schemas.microsoft.com/office/drawing/2014/main" id="{A536CD60-C730-6808-A77F-01905CD00E4E}"/>
              </a:ext>
            </a:extLst>
          </p:cNvPr>
          <p:cNvGrpSpPr/>
          <p:nvPr/>
        </p:nvGrpSpPr>
        <p:grpSpPr>
          <a:xfrm>
            <a:off x="964303" y="3044"/>
            <a:ext cx="5934185" cy="5531062"/>
            <a:chOff x="0" y="0"/>
            <a:chExt cx="7912246" cy="7374750"/>
          </a:xfrm>
        </p:grpSpPr>
        <p:pic>
          <p:nvPicPr>
            <p:cNvPr id="114" name="Picture 58">
              <a:extLst>
                <a:ext uri="{FF2B5EF4-FFF2-40B4-BE49-F238E27FC236}">
                  <a16:creationId xmlns:a16="http://schemas.microsoft.com/office/drawing/2014/main" id="{6CF38A7A-2610-3BB6-F155-AC664FA84BEF}"/>
                </a:ext>
              </a:extLst>
            </p:cNvPr>
            <p:cNvPicPr>
              <a:picLocks noChangeAspect="1"/>
            </p:cNvPicPr>
            <p:nvPr/>
          </p:nvPicPr>
          <p:blipFill>
            <a:blip r:embed="rId2"/>
            <a:srcRect l="44817" t="33257" r="44817" b="33257"/>
            <a:stretch>
              <a:fillRect/>
            </a:stretch>
          </p:blipFill>
          <p:spPr>
            <a:xfrm>
              <a:off x="0" y="0"/>
              <a:ext cx="1891613" cy="2381407"/>
            </a:xfrm>
            <a:prstGeom prst="rect">
              <a:avLst/>
            </a:prstGeom>
          </p:spPr>
        </p:pic>
        <p:pic>
          <p:nvPicPr>
            <p:cNvPr id="115" name="Picture 59">
              <a:extLst>
                <a:ext uri="{FF2B5EF4-FFF2-40B4-BE49-F238E27FC236}">
                  <a16:creationId xmlns:a16="http://schemas.microsoft.com/office/drawing/2014/main" id="{739D6D50-D300-D7DE-0967-096F817F4EE1}"/>
                </a:ext>
              </a:extLst>
            </p:cNvPr>
            <p:cNvPicPr>
              <a:picLocks noChangeAspect="1"/>
            </p:cNvPicPr>
            <p:nvPr/>
          </p:nvPicPr>
          <p:blipFill>
            <a:blip r:embed="rId3"/>
            <a:srcRect t="19457" b="19457"/>
            <a:stretch>
              <a:fillRect/>
            </a:stretch>
          </p:blipFill>
          <p:spPr>
            <a:xfrm>
              <a:off x="2006878" y="0"/>
              <a:ext cx="3898491" cy="2381407"/>
            </a:xfrm>
            <a:prstGeom prst="rect">
              <a:avLst/>
            </a:prstGeom>
          </p:spPr>
        </p:pic>
        <p:pic>
          <p:nvPicPr>
            <p:cNvPr id="116" name="Picture 60">
              <a:extLst>
                <a:ext uri="{FF2B5EF4-FFF2-40B4-BE49-F238E27FC236}">
                  <a16:creationId xmlns:a16="http://schemas.microsoft.com/office/drawing/2014/main" id="{B5A563FF-E323-90D3-4E2B-46E225E6DD81}"/>
                </a:ext>
              </a:extLst>
            </p:cNvPr>
            <p:cNvPicPr>
              <a:picLocks noChangeAspect="1"/>
            </p:cNvPicPr>
            <p:nvPr/>
          </p:nvPicPr>
          <p:blipFill>
            <a:blip r:embed="rId2"/>
            <a:srcRect l="44817" t="33257" r="44817" b="33257"/>
            <a:stretch>
              <a:fillRect/>
            </a:stretch>
          </p:blipFill>
          <p:spPr>
            <a:xfrm>
              <a:off x="6020633" y="0"/>
              <a:ext cx="1891613" cy="2381407"/>
            </a:xfrm>
            <a:prstGeom prst="rect">
              <a:avLst/>
            </a:prstGeom>
          </p:spPr>
        </p:pic>
        <p:sp>
          <p:nvSpPr>
            <p:cNvPr id="117" name="AutoShape 61">
              <a:extLst>
                <a:ext uri="{FF2B5EF4-FFF2-40B4-BE49-F238E27FC236}">
                  <a16:creationId xmlns:a16="http://schemas.microsoft.com/office/drawing/2014/main" id="{B9CD90CB-7031-E734-7A4E-02CAFE66F088}"/>
                </a:ext>
              </a:extLst>
            </p:cNvPr>
            <p:cNvSpPr/>
            <p:nvPr/>
          </p:nvSpPr>
          <p:spPr>
            <a:xfrm>
              <a:off x="0" y="2496672"/>
              <a:ext cx="1891613" cy="2381407"/>
            </a:xfrm>
            <a:prstGeom prst="rect">
              <a:avLst/>
            </a:prstGeom>
            <a:solidFill>
              <a:srgbClr val="A6A6A6"/>
            </a:solidFill>
          </p:spPr>
        </p:sp>
        <p:pic>
          <p:nvPicPr>
            <p:cNvPr id="118" name="Picture 62">
              <a:extLst>
                <a:ext uri="{FF2B5EF4-FFF2-40B4-BE49-F238E27FC236}">
                  <a16:creationId xmlns:a16="http://schemas.microsoft.com/office/drawing/2014/main" id="{C7D212A0-CDD1-1FAF-1D43-B958FCAA7113}"/>
                </a:ext>
              </a:extLst>
            </p:cNvPr>
            <p:cNvPicPr>
              <a:picLocks noChangeAspect="1"/>
            </p:cNvPicPr>
            <p:nvPr/>
          </p:nvPicPr>
          <p:blipFill>
            <a:blip r:embed="rId4"/>
            <a:srcRect t="22850" b="22850"/>
            <a:stretch>
              <a:fillRect/>
            </a:stretch>
          </p:blipFill>
          <p:spPr>
            <a:xfrm>
              <a:off x="2006878" y="2496672"/>
              <a:ext cx="3898491" cy="2381407"/>
            </a:xfrm>
            <a:prstGeom prst="rect">
              <a:avLst/>
            </a:prstGeom>
          </p:spPr>
        </p:pic>
        <p:sp>
          <p:nvSpPr>
            <p:cNvPr id="119" name="AutoShape 63">
              <a:extLst>
                <a:ext uri="{FF2B5EF4-FFF2-40B4-BE49-F238E27FC236}">
                  <a16:creationId xmlns:a16="http://schemas.microsoft.com/office/drawing/2014/main" id="{6F25FF2A-106E-109D-B84C-C78802E09240}"/>
                </a:ext>
              </a:extLst>
            </p:cNvPr>
            <p:cNvSpPr/>
            <p:nvPr/>
          </p:nvSpPr>
          <p:spPr>
            <a:xfrm>
              <a:off x="6020633" y="2496672"/>
              <a:ext cx="1891613" cy="2381407"/>
            </a:xfrm>
            <a:prstGeom prst="rect">
              <a:avLst/>
            </a:prstGeom>
            <a:solidFill>
              <a:srgbClr val="BAE2DF"/>
            </a:solidFill>
          </p:spPr>
        </p:sp>
        <p:pic>
          <p:nvPicPr>
            <p:cNvPr id="120" name="Picture 64">
              <a:extLst>
                <a:ext uri="{FF2B5EF4-FFF2-40B4-BE49-F238E27FC236}">
                  <a16:creationId xmlns:a16="http://schemas.microsoft.com/office/drawing/2014/main" id="{D0BD57D7-4161-61A5-8C74-A34F2A0A112E}"/>
                </a:ext>
              </a:extLst>
            </p:cNvPr>
            <p:cNvPicPr>
              <a:picLocks noChangeAspect="1"/>
            </p:cNvPicPr>
            <p:nvPr/>
          </p:nvPicPr>
          <p:blipFill>
            <a:blip r:embed="rId5"/>
            <a:srcRect l="11736" r="11736"/>
            <a:stretch>
              <a:fillRect/>
            </a:stretch>
          </p:blipFill>
          <p:spPr>
            <a:xfrm>
              <a:off x="0" y="4993343"/>
              <a:ext cx="1891613" cy="2381407"/>
            </a:xfrm>
            <a:prstGeom prst="rect">
              <a:avLst/>
            </a:prstGeom>
          </p:spPr>
        </p:pic>
        <p:pic>
          <p:nvPicPr>
            <p:cNvPr id="121" name="Picture 65">
              <a:extLst>
                <a:ext uri="{FF2B5EF4-FFF2-40B4-BE49-F238E27FC236}">
                  <a16:creationId xmlns:a16="http://schemas.microsoft.com/office/drawing/2014/main" id="{A3FDA784-670B-A534-7DD9-A4FEA9275CFC}"/>
                </a:ext>
              </a:extLst>
            </p:cNvPr>
            <p:cNvPicPr>
              <a:picLocks noChangeAspect="1"/>
            </p:cNvPicPr>
            <p:nvPr/>
          </p:nvPicPr>
          <p:blipFill>
            <a:blip r:embed="rId6"/>
            <a:srcRect l="10735" r="10735"/>
            <a:stretch>
              <a:fillRect/>
            </a:stretch>
          </p:blipFill>
          <p:spPr>
            <a:xfrm>
              <a:off x="2006878" y="4993343"/>
              <a:ext cx="1891613" cy="2381407"/>
            </a:xfrm>
            <a:prstGeom prst="rect">
              <a:avLst/>
            </a:prstGeom>
          </p:spPr>
        </p:pic>
        <p:pic>
          <p:nvPicPr>
            <p:cNvPr id="122" name="Picture 66">
              <a:extLst>
                <a:ext uri="{FF2B5EF4-FFF2-40B4-BE49-F238E27FC236}">
                  <a16:creationId xmlns:a16="http://schemas.microsoft.com/office/drawing/2014/main" id="{232B162F-A5AF-85D4-06E6-A220EEB0A0EC}"/>
                </a:ext>
              </a:extLst>
            </p:cNvPr>
            <p:cNvPicPr>
              <a:picLocks noChangeAspect="1"/>
            </p:cNvPicPr>
            <p:nvPr/>
          </p:nvPicPr>
          <p:blipFill>
            <a:blip r:embed="rId7"/>
            <a:srcRect l="13022" r="13022"/>
            <a:stretch>
              <a:fillRect/>
            </a:stretch>
          </p:blipFill>
          <p:spPr>
            <a:xfrm>
              <a:off x="4013756" y="4993343"/>
              <a:ext cx="1891613" cy="2381407"/>
            </a:xfrm>
            <a:prstGeom prst="rect">
              <a:avLst/>
            </a:prstGeom>
          </p:spPr>
        </p:pic>
        <p:pic>
          <p:nvPicPr>
            <p:cNvPr id="123" name="Picture 67">
              <a:extLst>
                <a:ext uri="{FF2B5EF4-FFF2-40B4-BE49-F238E27FC236}">
                  <a16:creationId xmlns:a16="http://schemas.microsoft.com/office/drawing/2014/main" id="{BD2DD3C8-1ED8-53F9-0792-CFB2D0DC6CB5}"/>
                </a:ext>
              </a:extLst>
            </p:cNvPr>
            <p:cNvPicPr>
              <a:picLocks noChangeAspect="1"/>
            </p:cNvPicPr>
            <p:nvPr/>
          </p:nvPicPr>
          <p:blipFill>
            <a:blip r:embed="rId4"/>
            <a:srcRect l="5319" r="5319"/>
            <a:stretch>
              <a:fillRect/>
            </a:stretch>
          </p:blipFill>
          <p:spPr>
            <a:xfrm>
              <a:off x="6020633" y="4993343"/>
              <a:ext cx="1891613" cy="2381407"/>
            </a:xfrm>
            <a:prstGeom prst="rect">
              <a:avLst/>
            </a:prstGeom>
          </p:spPr>
        </p:pic>
      </p:grpSp>
      <p:grpSp>
        <p:nvGrpSpPr>
          <p:cNvPr id="2" name="Group 2"/>
          <p:cNvGrpSpPr/>
          <p:nvPr/>
        </p:nvGrpSpPr>
        <p:grpSpPr>
          <a:xfrm>
            <a:off x="6273807" y="2534777"/>
            <a:ext cx="5934185" cy="5531062"/>
            <a:chOff x="0" y="0"/>
            <a:chExt cx="7912246" cy="7374750"/>
          </a:xfrm>
        </p:grpSpPr>
        <p:pic>
          <p:nvPicPr>
            <p:cNvPr id="3" name="Picture 3"/>
            <p:cNvPicPr>
              <a:picLocks noChangeAspect="1"/>
            </p:cNvPicPr>
            <p:nvPr/>
          </p:nvPicPr>
          <p:blipFill>
            <a:blip r:embed="rId8"/>
            <a:srcRect l="11564" r="11564"/>
            <a:stretch>
              <a:fillRect/>
            </a:stretch>
          </p:blipFill>
          <p:spPr>
            <a:xfrm>
              <a:off x="0" y="0"/>
              <a:ext cx="1891613" cy="2381407"/>
            </a:xfrm>
            <a:prstGeom prst="rect">
              <a:avLst/>
            </a:prstGeom>
          </p:spPr>
        </p:pic>
        <p:pic>
          <p:nvPicPr>
            <p:cNvPr id="4" name="Picture 4"/>
            <p:cNvPicPr>
              <a:picLocks noChangeAspect="1"/>
            </p:cNvPicPr>
            <p:nvPr/>
          </p:nvPicPr>
          <p:blipFill>
            <a:blip r:embed="rId5"/>
            <a:srcRect t="18297" b="18297"/>
            <a:stretch>
              <a:fillRect/>
            </a:stretch>
          </p:blipFill>
          <p:spPr>
            <a:xfrm>
              <a:off x="2006878" y="0"/>
              <a:ext cx="3898491" cy="2381407"/>
            </a:xfrm>
            <a:prstGeom prst="rect">
              <a:avLst/>
            </a:prstGeom>
          </p:spPr>
        </p:pic>
        <p:pic>
          <p:nvPicPr>
            <p:cNvPr id="5" name="Picture 5"/>
            <p:cNvPicPr>
              <a:picLocks noChangeAspect="1"/>
            </p:cNvPicPr>
            <p:nvPr/>
          </p:nvPicPr>
          <p:blipFill>
            <a:blip r:embed="rId7"/>
            <a:srcRect l="13022" r="13022"/>
            <a:stretch>
              <a:fillRect/>
            </a:stretch>
          </p:blipFill>
          <p:spPr>
            <a:xfrm>
              <a:off x="6020633" y="0"/>
              <a:ext cx="1891613" cy="2381407"/>
            </a:xfrm>
            <a:prstGeom prst="rect">
              <a:avLst/>
            </a:prstGeom>
          </p:spPr>
        </p:pic>
        <p:sp>
          <p:nvSpPr>
            <p:cNvPr id="6" name="AutoShape 6"/>
            <p:cNvSpPr/>
            <p:nvPr/>
          </p:nvSpPr>
          <p:spPr>
            <a:xfrm>
              <a:off x="0" y="2496672"/>
              <a:ext cx="1891613" cy="2381407"/>
            </a:xfrm>
            <a:prstGeom prst="rect">
              <a:avLst/>
            </a:prstGeom>
            <a:solidFill>
              <a:srgbClr val="F7CE5D"/>
            </a:solidFill>
          </p:spPr>
        </p:sp>
        <p:pic>
          <p:nvPicPr>
            <p:cNvPr id="7" name="Picture 7"/>
            <p:cNvPicPr>
              <a:picLocks noChangeAspect="1"/>
            </p:cNvPicPr>
            <p:nvPr/>
          </p:nvPicPr>
          <p:blipFill>
            <a:blip r:embed="rId9"/>
            <a:srcRect t="18596" b="18596"/>
            <a:stretch>
              <a:fillRect/>
            </a:stretch>
          </p:blipFill>
          <p:spPr>
            <a:xfrm>
              <a:off x="2006878" y="2496672"/>
              <a:ext cx="3898491" cy="2381407"/>
            </a:xfrm>
            <a:prstGeom prst="rect">
              <a:avLst/>
            </a:prstGeom>
          </p:spPr>
        </p:pic>
        <p:pic>
          <p:nvPicPr>
            <p:cNvPr id="8" name="Picture 8"/>
            <p:cNvPicPr>
              <a:picLocks noChangeAspect="1"/>
            </p:cNvPicPr>
            <p:nvPr/>
          </p:nvPicPr>
          <p:blipFill>
            <a:blip r:embed="rId4"/>
            <a:srcRect l="5319" r="5319"/>
            <a:stretch>
              <a:fillRect/>
            </a:stretch>
          </p:blipFill>
          <p:spPr>
            <a:xfrm>
              <a:off x="6020633" y="2496672"/>
              <a:ext cx="1891613" cy="2381407"/>
            </a:xfrm>
            <a:prstGeom prst="rect">
              <a:avLst/>
            </a:prstGeom>
          </p:spPr>
        </p:pic>
        <p:pic>
          <p:nvPicPr>
            <p:cNvPr id="9" name="Picture 9"/>
            <p:cNvPicPr>
              <a:picLocks noChangeAspect="1"/>
            </p:cNvPicPr>
            <p:nvPr/>
          </p:nvPicPr>
          <p:blipFill>
            <a:blip r:embed="rId4"/>
            <a:srcRect l="5319" r="5319"/>
            <a:stretch>
              <a:fillRect/>
            </a:stretch>
          </p:blipFill>
          <p:spPr>
            <a:xfrm>
              <a:off x="0" y="4993343"/>
              <a:ext cx="1891613" cy="2381407"/>
            </a:xfrm>
            <a:prstGeom prst="rect">
              <a:avLst/>
            </a:prstGeom>
          </p:spPr>
        </p:pic>
        <p:pic>
          <p:nvPicPr>
            <p:cNvPr id="10" name="Picture 10"/>
            <p:cNvPicPr>
              <a:picLocks noChangeAspect="1"/>
            </p:cNvPicPr>
            <p:nvPr/>
          </p:nvPicPr>
          <p:blipFill>
            <a:blip r:embed="rId4"/>
            <a:srcRect l="5319" r="5319"/>
            <a:stretch>
              <a:fillRect/>
            </a:stretch>
          </p:blipFill>
          <p:spPr>
            <a:xfrm>
              <a:off x="2006878" y="4993343"/>
              <a:ext cx="1891613" cy="2381407"/>
            </a:xfrm>
            <a:prstGeom prst="rect">
              <a:avLst/>
            </a:prstGeom>
          </p:spPr>
        </p:pic>
        <p:pic>
          <p:nvPicPr>
            <p:cNvPr id="11" name="Picture 11"/>
            <p:cNvPicPr>
              <a:picLocks noChangeAspect="1"/>
            </p:cNvPicPr>
            <p:nvPr/>
          </p:nvPicPr>
          <p:blipFill>
            <a:blip r:embed="rId8"/>
            <a:srcRect l="11564" r="11564"/>
            <a:stretch>
              <a:fillRect/>
            </a:stretch>
          </p:blipFill>
          <p:spPr>
            <a:xfrm>
              <a:off x="4013756" y="4993343"/>
              <a:ext cx="1891613" cy="2381407"/>
            </a:xfrm>
            <a:prstGeom prst="rect">
              <a:avLst/>
            </a:prstGeom>
          </p:spPr>
        </p:pic>
        <p:pic>
          <p:nvPicPr>
            <p:cNvPr id="12" name="Picture 12"/>
            <p:cNvPicPr>
              <a:picLocks noChangeAspect="1"/>
            </p:cNvPicPr>
            <p:nvPr/>
          </p:nvPicPr>
          <p:blipFill>
            <a:blip r:embed="rId9"/>
            <a:srcRect l="11371" r="11371"/>
            <a:stretch>
              <a:fillRect/>
            </a:stretch>
          </p:blipFill>
          <p:spPr>
            <a:xfrm>
              <a:off x="6020633" y="4993343"/>
              <a:ext cx="1891613" cy="2381407"/>
            </a:xfrm>
            <a:prstGeom prst="rect">
              <a:avLst/>
            </a:prstGeom>
          </p:spPr>
        </p:pic>
      </p:grpSp>
      <p:grpSp>
        <p:nvGrpSpPr>
          <p:cNvPr id="13" name="Group 13"/>
          <p:cNvGrpSpPr/>
          <p:nvPr/>
        </p:nvGrpSpPr>
        <p:grpSpPr>
          <a:xfrm>
            <a:off x="328927" y="2534777"/>
            <a:ext cx="5934185" cy="5531062"/>
            <a:chOff x="0" y="0"/>
            <a:chExt cx="7912246" cy="7374750"/>
          </a:xfrm>
        </p:grpSpPr>
        <p:pic>
          <p:nvPicPr>
            <p:cNvPr id="14" name="Picture 14"/>
            <p:cNvPicPr>
              <a:picLocks noChangeAspect="1"/>
            </p:cNvPicPr>
            <p:nvPr/>
          </p:nvPicPr>
          <p:blipFill>
            <a:blip r:embed="rId4"/>
            <a:srcRect l="5319" r="5319"/>
            <a:stretch>
              <a:fillRect/>
            </a:stretch>
          </p:blipFill>
          <p:spPr>
            <a:xfrm>
              <a:off x="0" y="0"/>
              <a:ext cx="1891613" cy="2381407"/>
            </a:xfrm>
            <a:prstGeom prst="rect">
              <a:avLst/>
            </a:prstGeom>
          </p:spPr>
        </p:pic>
        <p:sp>
          <p:nvSpPr>
            <p:cNvPr id="15" name="AutoShape 15"/>
            <p:cNvSpPr/>
            <p:nvPr/>
          </p:nvSpPr>
          <p:spPr>
            <a:xfrm>
              <a:off x="2006878" y="0"/>
              <a:ext cx="3898491" cy="2381407"/>
            </a:xfrm>
            <a:prstGeom prst="rect">
              <a:avLst/>
            </a:prstGeom>
            <a:solidFill>
              <a:srgbClr val="41545B"/>
            </a:solidFill>
          </p:spPr>
        </p:sp>
        <p:pic>
          <p:nvPicPr>
            <p:cNvPr id="16" name="Picture 16"/>
            <p:cNvPicPr>
              <a:picLocks noChangeAspect="1"/>
            </p:cNvPicPr>
            <p:nvPr/>
          </p:nvPicPr>
          <p:blipFill>
            <a:blip r:embed="rId10"/>
            <a:srcRect l="8107" r="8107"/>
            <a:stretch>
              <a:fillRect/>
            </a:stretch>
          </p:blipFill>
          <p:spPr>
            <a:xfrm>
              <a:off x="6020633" y="0"/>
              <a:ext cx="1891613" cy="2381407"/>
            </a:xfrm>
            <a:prstGeom prst="rect">
              <a:avLst/>
            </a:prstGeom>
          </p:spPr>
        </p:pic>
        <p:pic>
          <p:nvPicPr>
            <p:cNvPr id="17" name="Picture 17"/>
            <p:cNvPicPr>
              <a:picLocks noChangeAspect="1"/>
            </p:cNvPicPr>
            <p:nvPr/>
          </p:nvPicPr>
          <p:blipFill>
            <a:blip r:embed="rId8"/>
            <a:srcRect l="11564" r="11564"/>
            <a:stretch>
              <a:fillRect/>
            </a:stretch>
          </p:blipFill>
          <p:spPr>
            <a:xfrm>
              <a:off x="0" y="2496672"/>
              <a:ext cx="1891613" cy="2381407"/>
            </a:xfrm>
            <a:prstGeom prst="rect">
              <a:avLst/>
            </a:prstGeom>
          </p:spPr>
        </p:pic>
        <p:pic>
          <p:nvPicPr>
            <p:cNvPr id="18" name="Picture 18"/>
            <p:cNvPicPr>
              <a:picLocks noChangeAspect="1"/>
            </p:cNvPicPr>
            <p:nvPr/>
          </p:nvPicPr>
          <p:blipFill>
            <a:blip r:embed="rId7"/>
            <a:srcRect t="17194" b="17194"/>
            <a:stretch>
              <a:fillRect/>
            </a:stretch>
          </p:blipFill>
          <p:spPr>
            <a:xfrm>
              <a:off x="2006878" y="2496672"/>
              <a:ext cx="3898491" cy="2381407"/>
            </a:xfrm>
            <a:prstGeom prst="rect">
              <a:avLst/>
            </a:prstGeom>
          </p:spPr>
        </p:pic>
        <p:pic>
          <p:nvPicPr>
            <p:cNvPr id="19" name="Picture 19"/>
            <p:cNvPicPr>
              <a:picLocks noChangeAspect="1"/>
            </p:cNvPicPr>
            <p:nvPr/>
          </p:nvPicPr>
          <p:blipFill>
            <a:blip r:embed="rId4"/>
            <a:srcRect l="5319" r="5319"/>
            <a:stretch>
              <a:fillRect/>
            </a:stretch>
          </p:blipFill>
          <p:spPr>
            <a:xfrm>
              <a:off x="6020633" y="2496672"/>
              <a:ext cx="1891613" cy="2381407"/>
            </a:xfrm>
            <a:prstGeom prst="rect">
              <a:avLst/>
            </a:prstGeom>
          </p:spPr>
        </p:pic>
        <p:pic>
          <p:nvPicPr>
            <p:cNvPr id="20" name="Picture 20"/>
            <p:cNvPicPr>
              <a:picLocks noChangeAspect="1"/>
            </p:cNvPicPr>
            <p:nvPr/>
          </p:nvPicPr>
          <p:blipFill>
            <a:blip r:embed="rId4"/>
            <a:srcRect l="5319" r="5319"/>
            <a:stretch>
              <a:fillRect/>
            </a:stretch>
          </p:blipFill>
          <p:spPr>
            <a:xfrm>
              <a:off x="0" y="4993343"/>
              <a:ext cx="1891613" cy="2381407"/>
            </a:xfrm>
            <a:prstGeom prst="rect">
              <a:avLst/>
            </a:prstGeom>
          </p:spPr>
        </p:pic>
        <p:pic>
          <p:nvPicPr>
            <p:cNvPr id="21" name="Picture 21"/>
            <p:cNvPicPr>
              <a:picLocks noChangeAspect="1"/>
            </p:cNvPicPr>
            <p:nvPr/>
          </p:nvPicPr>
          <p:blipFill>
            <a:blip r:embed="rId4"/>
            <a:srcRect l="5319" r="5319"/>
            <a:stretch>
              <a:fillRect/>
            </a:stretch>
          </p:blipFill>
          <p:spPr>
            <a:xfrm>
              <a:off x="2006878" y="4993343"/>
              <a:ext cx="1891613" cy="2381407"/>
            </a:xfrm>
            <a:prstGeom prst="rect">
              <a:avLst/>
            </a:prstGeom>
          </p:spPr>
        </p:pic>
        <p:pic>
          <p:nvPicPr>
            <p:cNvPr id="22" name="Picture 22"/>
            <p:cNvPicPr>
              <a:picLocks noChangeAspect="1"/>
            </p:cNvPicPr>
            <p:nvPr/>
          </p:nvPicPr>
          <p:blipFill>
            <a:blip r:embed="rId10"/>
            <a:srcRect l="8107" r="8107"/>
            <a:stretch>
              <a:fillRect/>
            </a:stretch>
          </p:blipFill>
          <p:spPr>
            <a:xfrm>
              <a:off x="4013756" y="4993343"/>
              <a:ext cx="1891613" cy="2381407"/>
            </a:xfrm>
            <a:prstGeom prst="rect">
              <a:avLst/>
            </a:prstGeom>
          </p:spPr>
        </p:pic>
        <p:pic>
          <p:nvPicPr>
            <p:cNvPr id="23" name="Picture 23"/>
            <p:cNvPicPr>
              <a:picLocks noChangeAspect="1"/>
            </p:cNvPicPr>
            <p:nvPr/>
          </p:nvPicPr>
          <p:blipFill>
            <a:blip r:embed="rId6"/>
            <a:srcRect l="10735" r="10735"/>
            <a:stretch>
              <a:fillRect/>
            </a:stretch>
          </p:blipFill>
          <p:spPr>
            <a:xfrm>
              <a:off x="6020633" y="4993343"/>
              <a:ext cx="1891613" cy="2381407"/>
            </a:xfrm>
            <a:prstGeom prst="rect">
              <a:avLst/>
            </a:prstGeom>
          </p:spPr>
        </p:pic>
      </p:grpSp>
      <p:grpSp>
        <p:nvGrpSpPr>
          <p:cNvPr id="57" name="Group 57"/>
          <p:cNvGrpSpPr/>
          <p:nvPr/>
        </p:nvGrpSpPr>
        <p:grpSpPr>
          <a:xfrm>
            <a:off x="5393330" y="-29644"/>
            <a:ext cx="5934185" cy="5531062"/>
            <a:chOff x="0" y="0"/>
            <a:chExt cx="7912246" cy="7374750"/>
          </a:xfrm>
        </p:grpSpPr>
        <p:pic>
          <p:nvPicPr>
            <p:cNvPr id="58" name="Picture 58"/>
            <p:cNvPicPr>
              <a:picLocks noChangeAspect="1"/>
            </p:cNvPicPr>
            <p:nvPr/>
          </p:nvPicPr>
          <p:blipFill>
            <a:blip r:embed="rId2"/>
            <a:srcRect l="44817" t="33257" r="44817" b="33257"/>
            <a:stretch>
              <a:fillRect/>
            </a:stretch>
          </p:blipFill>
          <p:spPr>
            <a:xfrm>
              <a:off x="0" y="0"/>
              <a:ext cx="1891613" cy="2381407"/>
            </a:xfrm>
            <a:prstGeom prst="rect">
              <a:avLst/>
            </a:prstGeom>
          </p:spPr>
        </p:pic>
        <p:pic>
          <p:nvPicPr>
            <p:cNvPr id="59" name="Picture 59"/>
            <p:cNvPicPr>
              <a:picLocks noChangeAspect="1"/>
            </p:cNvPicPr>
            <p:nvPr/>
          </p:nvPicPr>
          <p:blipFill>
            <a:blip r:embed="rId3"/>
            <a:srcRect t="19457" b="19457"/>
            <a:stretch>
              <a:fillRect/>
            </a:stretch>
          </p:blipFill>
          <p:spPr>
            <a:xfrm>
              <a:off x="2006878" y="0"/>
              <a:ext cx="3898491" cy="2381407"/>
            </a:xfrm>
            <a:prstGeom prst="rect">
              <a:avLst/>
            </a:prstGeom>
          </p:spPr>
        </p:pic>
        <p:pic>
          <p:nvPicPr>
            <p:cNvPr id="60" name="Picture 60"/>
            <p:cNvPicPr>
              <a:picLocks noChangeAspect="1"/>
            </p:cNvPicPr>
            <p:nvPr/>
          </p:nvPicPr>
          <p:blipFill>
            <a:blip r:embed="rId2"/>
            <a:srcRect l="44817" t="33257" r="44817" b="33257"/>
            <a:stretch>
              <a:fillRect/>
            </a:stretch>
          </p:blipFill>
          <p:spPr>
            <a:xfrm>
              <a:off x="6020633" y="0"/>
              <a:ext cx="1891613" cy="2381407"/>
            </a:xfrm>
            <a:prstGeom prst="rect">
              <a:avLst/>
            </a:prstGeom>
          </p:spPr>
        </p:pic>
        <p:sp>
          <p:nvSpPr>
            <p:cNvPr id="61" name="AutoShape 61"/>
            <p:cNvSpPr/>
            <p:nvPr/>
          </p:nvSpPr>
          <p:spPr>
            <a:xfrm>
              <a:off x="0" y="2496672"/>
              <a:ext cx="1891613" cy="2381407"/>
            </a:xfrm>
            <a:prstGeom prst="rect">
              <a:avLst/>
            </a:prstGeom>
            <a:solidFill>
              <a:srgbClr val="A6A6A6"/>
            </a:solidFill>
          </p:spPr>
        </p:sp>
        <p:pic>
          <p:nvPicPr>
            <p:cNvPr id="62" name="Picture 62"/>
            <p:cNvPicPr>
              <a:picLocks noChangeAspect="1"/>
            </p:cNvPicPr>
            <p:nvPr/>
          </p:nvPicPr>
          <p:blipFill>
            <a:blip r:embed="rId4"/>
            <a:srcRect t="22850" b="22850"/>
            <a:stretch>
              <a:fillRect/>
            </a:stretch>
          </p:blipFill>
          <p:spPr>
            <a:xfrm>
              <a:off x="2006878" y="2496672"/>
              <a:ext cx="3898491" cy="2381407"/>
            </a:xfrm>
            <a:prstGeom prst="rect">
              <a:avLst/>
            </a:prstGeom>
          </p:spPr>
        </p:pic>
        <p:sp>
          <p:nvSpPr>
            <p:cNvPr id="63" name="AutoShape 63"/>
            <p:cNvSpPr/>
            <p:nvPr/>
          </p:nvSpPr>
          <p:spPr>
            <a:xfrm>
              <a:off x="6020633" y="2496672"/>
              <a:ext cx="1891613" cy="2381407"/>
            </a:xfrm>
            <a:prstGeom prst="rect">
              <a:avLst/>
            </a:prstGeom>
            <a:solidFill>
              <a:srgbClr val="BAE2DF"/>
            </a:solidFill>
          </p:spPr>
        </p:sp>
        <p:pic>
          <p:nvPicPr>
            <p:cNvPr id="64" name="Picture 64"/>
            <p:cNvPicPr>
              <a:picLocks noChangeAspect="1"/>
            </p:cNvPicPr>
            <p:nvPr/>
          </p:nvPicPr>
          <p:blipFill>
            <a:blip r:embed="rId5"/>
            <a:srcRect l="11736" r="11736"/>
            <a:stretch>
              <a:fillRect/>
            </a:stretch>
          </p:blipFill>
          <p:spPr>
            <a:xfrm>
              <a:off x="0" y="4993343"/>
              <a:ext cx="1891613" cy="2381407"/>
            </a:xfrm>
            <a:prstGeom prst="rect">
              <a:avLst/>
            </a:prstGeom>
          </p:spPr>
        </p:pic>
        <p:pic>
          <p:nvPicPr>
            <p:cNvPr id="65" name="Picture 65"/>
            <p:cNvPicPr>
              <a:picLocks noChangeAspect="1"/>
            </p:cNvPicPr>
            <p:nvPr/>
          </p:nvPicPr>
          <p:blipFill>
            <a:blip r:embed="rId6"/>
            <a:srcRect l="10735" r="10735"/>
            <a:stretch>
              <a:fillRect/>
            </a:stretch>
          </p:blipFill>
          <p:spPr>
            <a:xfrm>
              <a:off x="2006878" y="4993343"/>
              <a:ext cx="1891613" cy="2381407"/>
            </a:xfrm>
            <a:prstGeom prst="rect">
              <a:avLst/>
            </a:prstGeom>
          </p:spPr>
        </p:pic>
        <p:pic>
          <p:nvPicPr>
            <p:cNvPr id="66" name="Picture 66"/>
            <p:cNvPicPr>
              <a:picLocks noChangeAspect="1"/>
            </p:cNvPicPr>
            <p:nvPr/>
          </p:nvPicPr>
          <p:blipFill>
            <a:blip r:embed="rId7"/>
            <a:srcRect l="13022" r="13022"/>
            <a:stretch>
              <a:fillRect/>
            </a:stretch>
          </p:blipFill>
          <p:spPr>
            <a:xfrm>
              <a:off x="4013756" y="4993343"/>
              <a:ext cx="1891613" cy="2381407"/>
            </a:xfrm>
            <a:prstGeom prst="rect">
              <a:avLst/>
            </a:prstGeom>
          </p:spPr>
        </p:pic>
        <p:pic>
          <p:nvPicPr>
            <p:cNvPr id="67" name="Picture 67"/>
            <p:cNvPicPr>
              <a:picLocks noChangeAspect="1"/>
            </p:cNvPicPr>
            <p:nvPr/>
          </p:nvPicPr>
          <p:blipFill>
            <a:blip r:embed="rId4"/>
            <a:srcRect l="5319" r="5319"/>
            <a:stretch>
              <a:fillRect/>
            </a:stretch>
          </p:blipFill>
          <p:spPr>
            <a:xfrm>
              <a:off x="6020633" y="4993343"/>
              <a:ext cx="1891613" cy="2381407"/>
            </a:xfrm>
            <a:prstGeom prst="rect">
              <a:avLst/>
            </a:prstGeom>
          </p:spPr>
        </p:pic>
      </p:grpSp>
      <p:grpSp>
        <p:nvGrpSpPr>
          <p:cNvPr id="68" name="Group 68"/>
          <p:cNvGrpSpPr/>
          <p:nvPr/>
        </p:nvGrpSpPr>
        <p:grpSpPr>
          <a:xfrm>
            <a:off x="11297827" y="7096"/>
            <a:ext cx="5934185" cy="5531062"/>
            <a:chOff x="0" y="0"/>
            <a:chExt cx="7912246" cy="7374750"/>
          </a:xfrm>
        </p:grpSpPr>
        <p:pic>
          <p:nvPicPr>
            <p:cNvPr id="69" name="Picture 69"/>
            <p:cNvPicPr>
              <a:picLocks noChangeAspect="1"/>
            </p:cNvPicPr>
            <p:nvPr/>
          </p:nvPicPr>
          <p:blipFill>
            <a:blip r:embed="rId2"/>
            <a:srcRect l="44817" t="33257" r="44817" b="33257"/>
            <a:stretch>
              <a:fillRect/>
            </a:stretch>
          </p:blipFill>
          <p:spPr>
            <a:xfrm>
              <a:off x="0" y="0"/>
              <a:ext cx="1891613" cy="2381407"/>
            </a:xfrm>
            <a:prstGeom prst="rect">
              <a:avLst/>
            </a:prstGeom>
          </p:spPr>
        </p:pic>
        <p:pic>
          <p:nvPicPr>
            <p:cNvPr id="70" name="Picture 70"/>
            <p:cNvPicPr>
              <a:picLocks noChangeAspect="1"/>
            </p:cNvPicPr>
            <p:nvPr/>
          </p:nvPicPr>
          <p:blipFill>
            <a:blip r:embed="rId3"/>
            <a:srcRect t="19457" b="19457"/>
            <a:stretch>
              <a:fillRect/>
            </a:stretch>
          </p:blipFill>
          <p:spPr>
            <a:xfrm>
              <a:off x="2006878" y="0"/>
              <a:ext cx="3898491" cy="2381407"/>
            </a:xfrm>
            <a:prstGeom prst="rect">
              <a:avLst/>
            </a:prstGeom>
          </p:spPr>
        </p:pic>
        <p:pic>
          <p:nvPicPr>
            <p:cNvPr id="71" name="Picture 71"/>
            <p:cNvPicPr>
              <a:picLocks noChangeAspect="1"/>
            </p:cNvPicPr>
            <p:nvPr/>
          </p:nvPicPr>
          <p:blipFill>
            <a:blip r:embed="rId2"/>
            <a:srcRect l="44817" t="33257" r="44817" b="33257"/>
            <a:stretch>
              <a:fillRect/>
            </a:stretch>
          </p:blipFill>
          <p:spPr>
            <a:xfrm>
              <a:off x="6020633" y="0"/>
              <a:ext cx="1891613" cy="2381407"/>
            </a:xfrm>
            <a:prstGeom prst="rect">
              <a:avLst/>
            </a:prstGeom>
          </p:spPr>
        </p:pic>
        <p:sp>
          <p:nvSpPr>
            <p:cNvPr id="72" name="AutoShape 72"/>
            <p:cNvSpPr/>
            <p:nvPr/>
          </p:nvSpPr>
          <p:spPr>
            <a:xfrm>
              <a:off x="0" y="2496672"/>
              <a:ext cx="1891613" cy="2381407"/>
            </a:xfrm>
            <a:prstGeom prst="rect">
              <a:avLst/>
            </a:prstGeom>
            <a:solidFill>
              <a:srgbClr val="ECF2FE"/>
            </a:solidFill>
          </p:spPr>
        </p:sp>
        <p:pic>
          <p:nvPicPr>
            <p:cNvPr id="73" name="Picture 73"/>
            <p:cNvPicPr>
              <a:picLocks noChangeAspect="1"/>
            </p:cNvPicPr>
            <p:nvPr/>
          </p:nvPicPr>
          <p:blipFill>
            <a:blip r:embed="rId4"/>
            <a:srcRect t="22850" b="22850"/>
            <a:stretch>
              <a:fillRect/>
            </a:stretch>
          </p:blipFill>
          <p:spPr>
            <a:xfrm>
              <a:off x="2006878" y="2496672"/>
              <a:ext cx="3898491" cy="2381407"/>
            </a:xfrm>
            <a:prstGeom prst="rect">
              <a:avLst/>
            </a:prstGeom>
          </p:spPr>
        </p:pic>
        <p:sp>
          <p:nvSpPr>
            <p:cNvPr id="74" name="AutoShape 74"/>
            <p:cNvSpPr/>
            <p:nvPr/>
          </p:nvSpPr>
          <p:spPr>
            <a:xfrm>
              <a:off x="6020633" y="2496672"/>
              <a:ext cx="1891613" cy="2381407"/>
            </a:xfrm>
            <a:prstGeom prst="rect">
              <a:avLst/>
            </a:prstGeom>
            <a:solidFill>
              <a:srgbClr val="FFDE00"/>
            </a:solidFill>
          </p:spPr>
        </p:sp>
        <p:pic>
          <p:nvPicPr>
            <p:cNvPr id="75" name="Picture 75"/>
            <p:cNvPicPr>
              <a:picLocks noChangeAspect="1"/>
            </p:cNvPicPr>
            <p:nvPr/>
          </p:nvPicPr>
          <p:blipFill>
            <a:blip r:embed="rId4"/>
            <a:srcRect l="5319" r="5319"/>
            <a:stretch>
              <a:fillRect/>
            </a:stretch>
          </p:blipFill>
          <p:spPr>
            <a:xfrm>
              <a:off x="0" y="4993343"/>
              <a:ext cx="1891613" cy="2381407"/>
            </a:xfrm>
            <a:prstGeom prst="rect">
              <a:avLst/>
            </a:prstGeom>
          </p:spPr>
        </p:pic>
        <p:pic>
          <p:nvPicPr>
            <p:cNvPr id="76" name="Picture 76"/>
            <p:cNvPicPr>
              <a:picLocks noChangeAspect="1"/>
            </p:cNvPicPr>
            <p:nvPr/>
          </p:nvPicPr>
          <p:blipFill>
            <a:blip r:embed="rId6"/>
            <a:srcRect l="10735" r="10735"/>
            <a:stretch>
              <a:fillRect/>
            </a:stretch>
          </p:blipFill>
          <p:spPr>
            <a:xfrm>
              <a:off x="2006878" y="4993343"/>
              <a:ext cx="1891613" cy="2381407"/>
            </a:xfrm>
            <a:prstGeom prst="rect">
              <a:avLst/>
            </a:prstGeom>
          </p:spPr>
        </p:pic>
        <p:pic>
          <p:nvPicPr>
            <p:cNvPr id="77" name="Picture 77"/>
            <p:cNvPicPr>
              <a:picLocks noChangeAspect="1"/>
            </p:cNvPicPr>
            <p:nvPr/>
          </p:nvPicPr>
          <p:blipFill>
            <a:blip r:embed="rId4"/>
            <a:srcRect l="5319" r="5319"/>
            <a:stretch>
              <a:fillRect/>
            </a:stretch>
          </p:blipFill>
          <p:spPr>
            <a:xfrm>
              <a:off x="4013756" y="4993343"/>
              <a:ext cx="1891613" cy="2381407"/>
            </a:xfrm>
            <a:prstGeom prst="rect">
              <a:avLst/>
            </a:prstGeom>
          </p:spPr>
        </p:pic>
        <p:pic>
          <p:nvPicPr>
            <p:cNvPr id="78" name="Picture 78"/>
            <p:cNvPicPr>
              <a:picLocks noChangeAspect="1"/>
            </p:cNvPicPr>
            <p:nvPr/>
          </p:nvPicPr>
          <p:blipFill>
            <a:blip r:embed="rId9"/>
            <a:srcRect l="11371" r="11371"/>
            <a:stretch>
              <a:fillRect/>
            </a:stretch>
          </p:blipFill>
          <p:spPr>
            <a:xfrm>
              <a:off x="6020633" y="4993343"/>
              <a:ext cx="1891613" cy="2381407"/>
            </a:xfrm>
            <a:prstGeom prst="rect">
              <a:avLst/>
            </a:prstGeom>
          </p:spPr>
        </p:pic>
      </p:grpSp>
      <p:grpSp>
        <p:nvGrpSpPr>
          <p:cNvPr id="79" name="Group 79"/>
          <p:cNvGrpSpPr/>
          <p:nvPr/>
        </p:nvGrpSpPr>
        <p:grpSpPr>
          <a:xfrm>
            <a:off x="12353815" y="2534777"/>
            <a:ext cx="5934185" cy="5531062"/>
            <a:chOff x="0" y="0"/>
            <a:chExt cx="7912246" cy="7374750"/>
          </a:xfrm>
        </p:grpSpPr>
        <p:pic>
          <p:nvPicPr>
            <p:cNvPr id="80" name="Picture 80"/>
            <p:cNvPicPr>
              <a:picLocks noChangeAspect="1"/>
            </p:cNvPicPr>
            <p:nvPr/>
          </p:nvPicPr>
          <p:blipFill>
            <a:blip r:embed="rId4"/>
            <a:srcRect l="5319" r="5319"/>
            <a:stretch>
              <a:fillRect/>
            </a:stretch>
          </p:blipFill>
          <p:spPr>
            <a:xfrm>
              <a:off x="0" y="0"/>
              <a:ext cx="1891613" cy="2381407"/>
            </a:xfrm>
            <a:prstGeom prst="rect">
              <a:avLst/>
            </a:prstGeom>
          </p:spPr>
        </p:pic>
        <p:pic>
          <p:nvPicPr>
            <p:cNvPr id="81" name="Picture 81"/>
            <p:cNvPicPr>
              <a:picLocks noChangeAspect="1"/>
            </p:cNvPicPr>
            <p:nvPr/>
          </p:nvPicPr>
          <p:blipFill>
            <a:blip r:embed="rId5"/>
            <a:srcRect t="18297" b="18297"/>
            <a:stretch>
              <a:fillRect/>
            </a:stretch>
          </p:blipFill>
          <p:spPr>
            <a:xfrm>
              <a:off x="2006878" y="0"/>
              <a:ext cx="3898491" cy="2381407"/>
            </a:xfrm>
            <a:prstGeom prst="rect">
              <a:avLst/>
            </a:prstGeom>
          </p:spPr>
        </p:pic>
        <p:pic>
          <p:nvPicPr>
            <p:cNvPr id="82" name="Picture 82"/>
            <p:cNvPicPr>
              <a:picLocks noChangeAspect="1"/>
            </p:cNvPicPr>
            <p:nvPr/>
          </p:nvPicPr>
          <p:blipFill>
            <a:blip r:embed="rId10"/>
            <a:srcRect l="8107" r="8107"/>
            <a:stretch>
              <a:fillRect/>
            </a:stretch>
          </p:blipFill>
          <p:spPr>
            <a:xfrm>
              <a:off x="6020633" y="0"/>
              <a:ext cx="1891613" cy="2381407"/>
            </a:xfrm>
            <a:prstGeom prst="rect">
              <a:avLst/>
            </a:prstGeom>
          </p:spPr>
        </p:pic>
        <p:pic>
          <p:nvPicPr>
            <p:cNvPr id="83" name="Picture 83"/>
            <p:cNvPicPr>
              <a:picLocks noChangeAspect="1"/>
            </p:cNvPicPr>
            <p:nvPr/>
          </p:nvPicPr>
          <p:blipFill>
            <a:blip r:embed="rId8"/>
            <a:srcRect l="11564" r="11564"/>
            <a:stretch>
              <a:fillRect/>
            </a:stretch>
          </p:blipFill>
          <p:spPr>
            <a:xfrm>
              <a:off x="0" y="2496672"/>
              <a:ext cx="1891613" cy="2381407"/>
            </a:xfrm>
            <a:prstGeom prst="rect">
              <a:avLst/>
            </a:prstGeom>
          </p:spPr>
        </p:pic>
        <p:pic>
          <p:nvPicPr>
            <p:cNvPr id="84" name="Picture 84"/>
            <p:cNvPicPr>
              <a:picLocks noChangeAspect="1"/>
            </p:cNvPicPr>
            <p:nvPr/>
          </p:nvPicPr>
          <p:blipFill>
            <a:blip r:embed="rId7"/>
            <a:srcRect t="17194" b="17194"/>
            <a:stretch>
              <a:fillRect/>
            </a:stretch>
          </p:blipFill>
          <p:spPr>
            <a:xfrm>
              <a:off x="2006878" y="2496672"/>
              <a:ext cx="3898491" cy="2381407"/>
            </a:xfrm>
            <a:prstGeom prst="rect">
              <a:avLst/>
            </a:prstGeom>
          </p:spPr>
        </p:pic>
        <p:sp>
          <p:nvSpPr>
            <p:cNvPr id="85" name="AutoShape 85"/>
            <p:cNvSpPr/>
            <p:nvPr/>
          </p:nvSpPr>
          <p:spPr>
            <a:xfrm>
              <a:off x="6020633" y="2496672"/>
              <a:ext cx="1891613" cy="2381407"/>
            </a:xfrm>
            <a:prstGeom prst="rect">
              <a:avLst/>
            </a:prstGeom>
            <a:solidFill>
              <a:srgbClr val="FFFFFF"/>
            </a:solidFill>
          </p:spPr>
        </p:sp>
        <p:pic>
          <p:nvPicPr>
            <p:cNvPr id="86" name="Picture 86"/>
            <p:cNvPicPr>
              <a:picLocks noChangeAspect="1"/>
            </p:cNvPicPr>
            <p:nvPr/>
          </p:nvPicPr>
          <p:blipFill>
            <a:blip r:embed="rId4"/>
            <a:srcRect l="5319" r="5319"/>
            <a:stretch>
              <a:fillRect/>
            </a:stretch>
          </p:blipFill>
          <p:spPr>
            <a:xfrm>
              <a:off x="0" y="4993343"/>
              <a:ext cx="1891613" cy="2381407"/>
            </a:xfrm>
            <a:prstGeom prst="rect">
              <a:avLst/>
            </a:prstGeom>
          </p:spPr>
        </p:pic>
        <p:pic>
          <p:nvPicPr>
            <p:cNvPr id="87" name="Picture 87"/>
            <p:cNvPicPr>
              <a:picLocks noChangeAspect="1"/>
            </p:cNvPicPr>
            <p:nvPr/>
          </p:nvPicPr>
          <p:blipFill>
            <a:blip r:embed="rId4"/>
            <a:srcRect l="5319" r="5319"/>
            <a:stretch>
              <a:fillRect/>
            </a:stretch>
          </p:blipFill>
          <p:spPr>
            <a:xfrm>
              <a:off x="2006878" y="4993343"/>
              <a:ext cx="1891613" cy="2381407"/>
            </a:xfrm>
            <a:prstGeom prst="rect">
              <a:avLst/>
            </a:prstGeom>
          </p:spPr>
        </p:pic>
        <p:pic>
          <p:nvPicPr>
            <p:cNvPr id="88" name="Picture 88"/>
            <p:cNvPicPr>
              <a:picLocks noChangeAspect="1"/>
            </p:cNvPicPr>
            <p:nvPr/>
          </p:nvPicPr>
          <p:blipFill>
            <a:blip r:embed="rId10"/>
            <a:srcRect l="8107" r="8107"/>
            <a:stretch>
              <a:fillRect/>
            </a:stretch>
          </p:blipFill>
          <p:spPr>
            <a:xfrm>
              <a:off x="4013756" y="4993343"/>
              <a:ext cx="1891613" cy="2381407"/>
            </a:xfrm>
            <a:prstGeom prst="rect">
              <a:avLst/>
            </a:prstGeom>
          </p:spPr>
        </p:pic>
        <p:pic>
          <p:nvPicPr>
            <p:cNvPr id="89" name="Picture 89"/>
            <p:cNvPicPr>
              <a:picLocks noChangeAspect="1"/>
            </p:cNvPicPr>
            <p:nvPr/>
          </p:nvPicPr>
          <p:blipFill>
            <a:blip r:embed="rId6"/>
            <a:srcRect l="10735" r="10735"/>
            <a:stretch>
              <a:fillRect/>
            </a:stretch>
          </p:blipFill>
          <p:spPr>
            <a:xfrm>
              <a:off x="6020633" y="4993343"/>
              <a:ext cx="1891613" cy="2381407"/>
            </a:xfrm>
            <a:prstGeom prst="rect">
              <a:avLst/>
            </a:prstGeom>
          </p:spPr>
        </p:pic>
      </p:grpSp>
      <p:grpSp>
        <p:nvGrpSpPr>
          <p:cNvPr id="101" name="Group 101"/>
          <p:cNvGrpSpPr/>
          <p:nvPr/>
        </p:nvGrpSpPr>
        <p:grpSpPr>
          <a:xfrm>
            <a:off x="-176851" y="8859"/>
            <a:ext cx="1275537" cy="4381943"/>
            <a:chOff x="0" y="0"/>
            <a:chExt cx="264173" cy="907531"/>
          </a:xfrm>
        </p:grpSpPr>
        <p:sp>
          <p:nvSpPr>
            <p:cNvPr id="102" name="Freeform 102"/>
            <p:cNvSpPr/>
            <p:nvPr/>
          </p:nvSpPr>
          <p:spPr>
            <a:xfrm>
              <a:off x="0" y="0"/>
              <a:ext cx="264173" cy="907531"/>
            </a:xfrm>
            <a:custGeom>
              <a:avLst/>
              <a:gdLst/>
              <a:ahLst/>
              <a:cxnLst/>
              <a:rect l="l" t="t" r="r" b="b"/>
              <a:pathLst>
                <a:path w="264173" h="907531">
                  <a:moveTo>
                    <a:pt x="0" y="0"/>
                  </a:moveTo>
                  <a:lnTo>
                    <a:pt x="264173" y="0"/>
                  </a:lnTo>
                  <a:lnTo>
                    <a:pt x="264173" y="907531"/>
                  </a:lnTo>
                  <a:lnTo>
                    <a:pt x="0" y="907531"/>
                  </a:lnTo>
                  <a:close/>
                </a:path>
              </a:pathLst>
            </a:custGeom>
            <a:solidFill>
              <a:srgbClr val="FFFFFF"/>
            </a:solidFill>
          </p:spPr>
        </p:sp>
      </p:grpSp>
      <p:grpSp>
        <p:nvGrpSpPr>
          <p:cNvPr id="103" name="Group 103"/>
          <p:cNvGrpSpPr/>
          <p:nvPr/>
        </p:nvGrpSpPr>
        <p:grpSpPr>
          <a:xfrm>
            <a:off x="-176851" y="-29644"/>
            <a:ext cx="18633293" cy="10316644"/>
            <a:chOff x="0" y="0"/>
            <a:chExt cx="4634264" cy="2541244"/>
          </a:xfrm>
        </p:grpSpPr>
        <p:sp>
          <p:nvSpPr>
            <p:cNvPr id="104" name="Freeform 104"/>
            <p:cNvSpPr/>
            <p:nvPr/>
          </p:nvSpPr>
          <p:spPr>
            <a:xfrm>
              <a:off x="0" y="0"/>
              <a:ext cx="4634264" cy="2541244"/>
            </a:xfrm>
            <a:custGeom>
              <a:avLst/>
              <a:gdLst/>
              <a:ahLst/>
              <a:cxnLst/>
              <a:rect l="l" t="t" r="r" b="b"/>
              <a:pathLst>
                <a:path w="4634264" h="2541244">
                  <a:moveTo>
                    <a:pt x="0" y="0"/>
                  </a:moveTo>
                  <a:lnTo>
                    <a:pt x="4634264" y="0"/>
                  </a:lnTo>
                  <a:lnTo>
                    <a:pt x="4634264" y="2541244"/>
                  </a:lnTo>
                  <a:lnTo>
                    <a:pt x="0" y="2541244"/>
                  </a:lnTo>
                  <a:close/>
                </a:path>
              </a:pathLst>
            </a:custGeom>
            <a:solidFill>
              <a:srgbClr val="143547">
                <a:alpha val="92941"/>
              </a:srgbClr>
            </a:solidFill>
          </p:spPr>
        </p:sp>
      </p:grpSp>
      <p:sp>
        <p:nvSpPr>
          <p:cNvPr id="105" name="TextBox 105"/>
          <p:cNvSpPr txBox="1"/>
          <p:nvPr/>
        </p:nvSpPr>
        <p:spPr>
          <a:xfrm>
            <a:off x="10351602" y="751093"/>
            <a:ext cx="5574253" cy="1504972"/>
          </a:xfrm>
          <a:prstGeom prst="rect">
            <a:avLst/>
          </a:prstGeom>
        </p:spPr>
        <p:txBody>
          <a:bodyPr lIns="0" tIns="0" rIns="0" bIns="0" rtlCol="0" anchor="t">
            <a:spAutoFit/>
          </a:bodyPr>
          <a:lstStyle/>
          <a:p>
            <a:pPr algn="r">
              <a:lnSpc>
                <a:spcPts val="11551"/>
              </a:lnSpc>
            </a:pPr>
            <a:r>
              <a:rPr lang="en-US" sz="10501" spc="-105">
                <a:solidFill>
                  <a:srgbClr val="F3F4ED"/>
                </a:solidFill>
                <a:latin typeface="Kollektif Bold"/>
              </a:rPr>
              <a:t>Contacts</a:t>
            </a:r>
          </a:p>
        </p:txBody>
      </p:sp>
      <p:sp>
        <p:nvSpPr>
          <p:cNvPr id="106" name="AutoShape 106"/>
          <p:cNvSpPr/>
          <p:nvPr/>
        </p:nvSpPr>
        <p:spPr>
          <a:xfrm>
            <a:off x="-109705" y="8179938"/>
            <a:ext cx="18499000" cy="2123541"/>
          </a:xfrm>
          <a:prstGeom prst="rect">
            <a:avLst/>
          </a:prstGeom>
          <a:solidFill>
            <a:srgbClr val="FFFFFF"/>
          </a:solidFill>
        </p:spPr>
      </p:sp>
      <p:sp>
        <p:nvSpPr>
          <p:cNvPr id="108" name="TextBox 108"/>
          <p:cNvSpPr txBox="1"/>
          <p:nvPr/>
        </p:nvSpPr>
        <p:spPr>
          <a:xfrm>
            <a:off x="2017798" y="2637364"/>
            <a:ext cx="12290346" cy="3355727"/>
          </a:xfrm>
          <a:prstGeom prst="rect">
            <a:avLst/>
          </a:prstGeom>
        </p:spPr>
        <p:txBody>
          <a:bodyPr wrap="square" lIns="0" tIns="0" rIns="0" bIns="0" rtlCol="0" anchor="t">
            <a:spAutoFit/>
          </a:bodyPr>
          <a:lstStyle/>
          <a:p>
            <a:pPr>
              <a:lnSpc>
                <a:spcPts val="5263"/>
              </a:lnSpc>
            </a:pPr>
            <a:r>
              <a:rPr lang="en-US" sz="3759" dirty="0">
                <a:solidFill>
                  <a:srgbClr val="FFFFFF"/>
                </a:solidFill>
                <a:latin typeface="Kollektif Bold"/>
              </a:rPr>
              <a:t>Arthur </a:t>
            </a:r>
            <a:r>
              <a:rPr lang="en-US" sz="3759" dirty="0" err="1">
                <a:solidFill>
                  <a:srgbClr val="FFFFFF"/>
                </a:solidFill>
                <a:latin typeface="Kollektif Bold"/>
              </a:rPr>
              <a:t>Michalland</a:t>
            </a:r>
            <a:r>
              <a:rPr lang="en-US" sz="3759" dirty="0">
                <a:solidFill>
                  <a:srgbClr val="FFFFFF"/>
                </a:solidFill>
                <a:latin typeface="Kollektif Bold"/>
              </a:rPr>
              <a:t> : </a:t>
            </a:r>
            <a:r>
              <a:rPr lang="en-US" sz="3759" dirty="0">
                <a:solidFill>
                  <a:schemeClr val="bg1"/>
                </a:solidFill>
                <a:latin typeface="Kollektif Bold"/>
                <a:hlinkClick r:id="rId11">
                  <a:extLst>
                    <a:ext uri="{A12FA001-AC4F-418D-AE19-62706E023703}">
                      <ahyp:hlinkClr xmlns:ahyp="http://schemas.microsoft.com/office/drawing/2018/hyperlinkcolor" val="tx"/>
                    </a:ext>
                  </a:extLst>
                </a:hlinkClick>
              </a:rPr>
              <a:t>arthur-henri.michalland@i2ml.fr</a:t>
            </a:r>
            <a:endParaRPr lang="en-US" sz="3759" dirty="0">
              <a:solidFill>
                <a:schemeClr val="bg1"/>
              </a:solidFill>
              <a:latin typeface="Kollektif Bold"/>
            </a:endParaRPr>
          </a:p>
          <a:p>
            <a:pPr>
              <a:lnSpc>
                <a:spcPts val="5263"/>
              </a:lnSpc>
            </a:pPr>
            <a:endParaRPr lang="en-US" sz="3759" dirty="0">
              <a:solidFill>
                <a:schemeClr val="bg1"/>
              </a:solidFill>
              <a:latin typeface="Kollektif Bold"/>
            </a:endParaRPr>
          </a:p>
          <a:p>
            <a:pPr>
              <a:lnSpc>
                <a:spcPts val="5263"/>
              </a:lnSpc>
            </a:pPr>
            <a:r>
              <a:rPr lang="en-US" sz="3759" dirty="0">
                <a:solidFill>
                  <a:schemeClr val="bg1"/>
                </a:solidFill>
                <a:latin typeface="Kollektif Bold"/>
              </a:rPr>
              <a:t>Pierre Brunel : </a:t>
            </a:r>
            <a:r>
              <a:rPr lang="en-US" sz="3759" dirty="0">
                <a:solidFill>
                  <a:schemeClr val="bg1"/>
                </a:solidFill>
                <a:latin typeface="Kollektif Bold"/>
                <a:hlinkClick r:id="rId12">
                  <a:extLst>
                    <a:ext uri="{A12FA001-AC4F-418D-AE19-62706E023703}">
                      <ahyp:hlinkClr xmlns:ahyp="http://schemas.microsoft.com/office/drawing/2018/hyperlinkcolor" val="tx"/>
                    </a:ext>
                  </a:extLst>
                </a:hlinkClick>
              </a:rPr>
              <a:t>pierre.brunel@i2ml.fr</a:t>
            </a:r>
            <a:endParaRPr lang="en-US" sz="3759" dirty="0">
              <a:solidFill>
                <a:schemeClr val="bg1"/>
              </a:solidFill>
              <a:latin typeface="Kollektif Bold"/>
            </a:endParaRPr>
          </a:p>
          <a:p>
            <a:pPr>
              <a:lnSpc>
                <a:spcPts val="5263"/>
              </a:lnSpc>
            </a:pPr>
            <a:endParaRPr lang="en-US" sz="3759" dirty="0">
              <a:solidFill>
                <a:srgbClr val="FFFFFF"/>
              </a:solidFill>
              <a:latin typeface="Kollektif Bold"/>
            </a:endParaRPr>
          </a:p>
          <a:p>
            <a:pPr>
              <a:lnSpc>
                <a:spcPts val="5263"/>
              </a:lnSpc>
            </a:pPr>
            <a:r>
              <a:rPr lang="en-US" sz="3759" dirty="0">
                <a:solidFill>
                  <a:srgbClr val="FFFFFF"/>
                </a:solidFill>
                <a:latin typeface="Kollektif Bold"/>
              </a:rPr>
              <a:t>Nassim Akonaf : </a:t>
            </a:r>
            <a:r>
              <a:rPr lang="en-US" sz="3759" dirty="0">
                <a:solidFill>
                  <a:schemeClr val="bg1"/>
                </a:solidFill>
                <a:latin typeface="Kollektif Bold"/>
                <a:hlinkClick r:id="rId13">
                  <a:extLst>
                    <a:ext uri="{A12FA001-AC4F-418D-AE19-62706E023703}">
                      <ahyp:hlinkClr xmlns:ahyp="http://schemas.microsoft.com/office/drawing/2018/hyperlinkcolor" val="tx"/>
                    </a:ext>
                  </a:extLst>
                </a:hlinkClick>
              </a:rPr>
              <a:t>nassim.akonaf@i2ml.fr</a:t>
            </a:r>
            <a:endParaRPr lang="en-US" sz="3759" dirty="0">
              <a:solidFill>
                <a:schemeClr val="bg1"/>
              </a:solidFill>
              <a:latin typeface="Kollektif Bold"/>
            </a:endParaRPr>
          </a:p>
        </p:txBody>
      </p:sp>
      <p:sp>
        <p:nvSpPr>
          <p:cNvPr id="111" name="AutoShape 111"/>
          <p:cNvSpPr/>
          <p:nvPr/>
        </p:nvSpPr>
        <p:spPr>
          <a:xfrm>
            <a:off x="15785163" y="5765140"/>
            <a:ext cx="140692" cy="4521860"/>
          </a:xfrm>
          <a:prstGeom prst="rect">
            <a:avLst/>
          </a:prstGeom>
          <a:solidFill>
            <a:srgbClr val="FFCD34"/>
          </a:solidFill>
        </p:spPr>
      </p:sp>
      <p:sp>
        <p:nvSpPr>
          <p:cNvPr id="112" name="AutoShape 112"/>
          <p:cNvSpPr/>
          <p:nvPr/>
        </p:nvSpPr>
        <p:spPr>
          <a:xfrm>
            <a:off x="1719996" y="8859"/>
            <a:ext cx="151979" cy="4593858"/>
          </a:xfrm>
          <a:prstGeom prst="rect">
            <a:avLst/>
          </a:prstGeom>
          <a:solidFill>
            <a:srgbClr val="FFCD34"/>
          </a:solidFill>
        </p:spPr>
      </p:sp>
      <p:pic>
        <p:nvPicPr>
          <p:cNvPr id="124" name="Image 123">
            <a:extLst>
              <a:ext uri="{FF2B5EF4-FFF2-40B4-BE49-F238E27FC236}">
                <a16:creationId xmlns:a16="http://schemas.microsoft.com/office/drawing/2014/main" id="{8D1BC8A8-0DBF-DA3C-5E50-718D0FE40C7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38407" y="8957105"/>
            <a:ext cx="10953398" cy="1234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5"/>
            <a:ext cx="7772400" cy="163279"/>
          </a:xfrm>
          <a:prstGeom prst="rect">
            <a:avLst/>
          </a:prstGeom>
          <a:solidFill>
            <a:srgbClr val="FFCD34"/>
          </a:solidFill>
        </p:spPr>
      </p:sp>
      <p:grpSp>
        <p:nvGrpSpPr>
          <p:cNvPr id="3" name="Group 3"/>
          <p:cNvGrpSpPr/>
          <p:nvPr/>
        </p:nvGrpSpPr>
        <p:grpSpPr>
          <a:xfrm>
            <a:off x="0" y="9264446"/>
            <a:ext cx="18288000" cy="1022554"/>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86538" y="4381409"/>
            <a:ext cx="1097386" cy="1097386"/>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9663" y="5793131"/>
            <a:ext cx="1097385" cy="1097385"/>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69663" y="2897533"/>
            <a:ext cx="1097385" cy="1097385"/>
          </a:xfrm>
          <a:prstGeom prst="rect">
            <a:avLst/>
          </a:prstGeom>
        </p:spPr>
      </p:pic>
      <p:sp>
        <p:nvSpPr>
          <p:cNvPr id="14" name="TextBox 14"/>
          <p:cNvSpPr txBox="1"/>
          <p:nvPr/>
        </p:nvSpPr>
        <p:spPr>
          <a:xfrm>
            <a:off x="374389" y="602300"/>
            <a:ext cx="17539221" cy="897682"/>
          </a:xfrm>
          <a:prstGeom prst="rect">
            <a:avLst/>
          </a:prstGeom>
        </p:spPr>
        <p:txBody>
          <a:bodyPr wrap="square" lIns="0" tIns="0" rIns="0" bIns="0" rtlCol="0" anchor="t">
            <a:spAutoFit/>
          </a:bodyPr>
          <a:lstStyle/>
          <a:p>
            <a:pPr>
              <a:lnSpc>
                <a:spcPts val="7039"/>
              </a:lnSpc>
            </a:pPr>
            <a:r>
              <a:rPr lang="en-US" sz="6399" spc="-63" dirty="0" err="1">
                <a:solidFill>
                  <a:srgbClr val="03313D"/>
                </a:solidFill>
                <a:latin typeface="Kollektif Bold"/>
              </a:rPr>
              <a:t>L’atelier</a:t>
            </a:r>
            <a:r>
              <a:rPr lang="en-US" sz="6399" spc="-63" dirty="0">
                <a:solidFill>
                  <a:srgbClr val="03313D"/>
                </a:solidFill>
                <a:latin typeface="Kollektif Bold"/>
              </a:rPr>
              <a:t> </a:t>
            </a:r>
            <a:r>
              <a:rPr lang="en-US" sz="6399" spc="-63" dirty="0" err="1">
                <a:solidFill>
                  <a:srgbClr val="03313D"/>
                </a:solidFill>
                <a:latin typeface="Kollektif Bold"/>
              </a:rPr>
              <a:t>précédent</a:t>
            </a:r>
            <a:r>
              <a:rPr lang="en-US" sz="6399" spc="-63" dirty="0">
                <a:solidFill>
                  <a:srgbClr val="03313D"/>
                </a:solidFill>
                <a:latin typeface="Kollektif Bold"/>
              </a:rPr>
              <a:t> </a:t>
            </a:r>
          </a:p>
        </p:txBody>
      </p:sp>
      <p:sp>
        <p:nvSpPr>
          <p:cNvPr id="5" name="ZoneTexte 4">
            <a:extLst>
              <a:ext uri="{FF2B5EF4-FFF2-40B4-BE49-F238E27FC236}">
                <a16:creationId xmlns:a16="http://schemas.microsoft.com/office/drawing/2014/main" id="{6FA72673-02F0-D530-EBA1-FBF232A7E2A5}"/>
              </a:ext>
            </a:extLst>
          </p:cNvPr>
          <p:cNvSpPr txBox="1"/>
          <p:nvPr/>
        </p:nvSpPr>
        <p:spPr>
          <a:xfrm>
            <a:off x="6248400" y="3199159"/>
            <a:ext cx="9594063" cy="646331"/>
          </a:xfrm>
          <a:prstGeom prst="rect">
            <a:avLst/>
          </a:prstGeom>
          <a:noFill/>
        </p:spPr>
        <p:txBody>
          <a:bodyPr wrap="square" rtlCol="0">
            <a:spAutoFit/>
          </a:bodyPr>
          <a:lstStyle/>
          <a:p>
            <a:r>
              <a:rPr lang="fr-FR" sz="3600" dirty="0">
                <a:latin typeface="Leelawadee" panose="020B0502040204020203" pitchFamily="34" charset="-34"/>
                <a:cs typeface="Leelawadee" panose="020B0502040204020203" pitchFamily="34" charset="-34"/>
              </a:rPr>
              <a:t>Achats en ligne</a:t>
            </a:r>
          </a:p>
        </p:txBody>
      </p:sp>
      <p:sp>
        <p:nvSpPr>
          <p:cNvPr id="10" name="ZoneTexte 9">
            <a:extLst>
              <a:ext uri="{FF2B5EF4-FFF2-40B4-BE49-F238E27FC236}">
                <a16:creationId xmlns:a16="http://schemas.microsoft.com/office/drawing/2014/main" id="{D0A95B5F-657F-2FF0-7CB1-BC78D21DA656}"/>
              </a:ext>
            </a:extLst>
          </p:cNvPr>
          <p:cNvSpPr txBox="1"/>
          <p:nvPr/>
        </p:nvSpPr>
        <p:spPr>
          <a:xfrm>
            <a:off x="6248400" y="4686208"/>
            <a:ext cx="9594063" cy="646331"/>
          </a:xfrm>
          <a:prstGeom prst="rect">
            <a:avLst/>
          </a:prstGeom>
          <a:noFill/>
        </p:spPr>
        <p:txBody>
          <a:bodyPr wrap="square" rtlCol="0">
            <a:spAutoFit/>
          </a:bodyPr>
          <a:lstStyle/>
          <a:p>
            <a:r>
              <a:rPr lang="fr-FR" sz="3600" dirty="0">
                <a:latin typeface="Leelawadee" panose="020B0502040204020203" pitchFamily="34" charset="-34"/>
                <a:cs typeface="Leelawadee" panose="020B0502040204020203" pitchFamily="34" charset="-34"/>
              </a:rPr>
              <a:t>Escroquerie à la fausse commande</a:t>
            </a:r>
          </a:p>
        </p:txBody>
      </p:sp>
      <p:sp>
        <p:nvSpPr>
          <p:cNvPr id="12" name="ZoneTexte 11">
            <a:extLst>
              <a:ext uri="{FF2B5EF4-FFF2-40B4-BE49-F238E27FC236}">
                <a16:creationId xmlns:a16="http://schemas.microsoft.com/office/drawing/2014/main" id="{FBE2D4DA-A341-5D61-21F5-306FD9270CE4}"/>
              </a:ext>
            </a:extLst>
          </p:cNvPr>
          <p:cNvSpPr txBox="1"/>
          <p:nvPr/>
        </p:nvSpPr>
        <p:spPr>
          <a:xfrm>
            <a:off x="6220265" y="6046321"/>
            <a:ext cx="9622198" cy="646331"/>
          </a:xfrm>
          <a:prstGeom prst="rect">
            <a:avLst/>
          </a:prstGeom>
          <a:noFill/>
        </p:spPr>
        <p:txBody>
          <a:bodyPr wrap="square" rtlCol="0">
            <a:spAutoFit/>
          </a:bodyPr>
          <a:lstStyle/>
          <a:p>
            <a:r>
              <a:rPr lang="fr-FR" sz="3600" dirty="0">
                <a:latin typeface="Leelawadee" panose="020B0502040204020203" pitchFamily="34" charset="-34"/>
                <a:cs typeface="Leelawadee" panose="020B0502040204020203" pitchFamily="34" charset="-34"/>
              </a:rPr>
              <a:t>Identification de faux mails </a:t>
            </a:r>
          </a:p>
        </p:txBody>
      </p:sp>
      <p:pic>
        <p:nvPicPr>
          <p:cNvPr id="7" name="Picture 7">
            <a:extLst>
              <a:ext uri="{FF2B5EF4-FFF2-40B4-BE49-F238E27FC236}">
                <a16:creationId xmlns:a16="http://schemas.microsoft.com/office/drawing/2014/main" id="{A9147264-7B9B-6455-C283-46C85B33B1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69663" y="7204852"/>
            <a:ext cx="1022554" cy="1022554"/>
          </a:xfrm>
          <a:prstGeom prst="rect">
            <a:avLst/>
          </a:prstGeom>
        </p:spPr>
      </p:pic>
      <p:sp>
        <p:nvSpPr>
          <p:cNvPr id="13" name="ZoneTexte 12">
            <a:extLst>
              <a:ext uri="{FF2B5EF4-FFF2-40B4-BE49-F238E27FC236}">
                <a16:creationId xmlns:a16="http://schemas.microsoft.com/office/drawing/2014/main" id="{5AF67236-D6BD-948E-B08C-89238545F224}"/>
              </a:ext>
            </a:extLst>
          </p:cNvPr>
          <p:cNvSpPr txBox="1"/>
          <p:nvPr/>
        </p:nvSpPr>
        <p:spPr>
          <a:xfrm>
            <a:off x="6208542" y="7544818"/>
            <a:ext cx="10091121" cy="646331"/>
          </a:xfrm>
          <a:prstGeom prst="rect">
            <a:avLst/>
          </a:prstGeom>
          <a:noFill/>
        </p:spPr>
        <p:txBody>
          <a:bodyPr wrap="square" rtlCol="0">
            <a:spAutoFit/>
          </a:bodyPr>
          <a:lstStyle/>
          <a:p>
            <a:r>
              <a:rPr lang="fr-FR" sz="3600" dirty="0">
                <a:latin typeface="Leelawadee" panose="020B0502040204020203" pitchFamily="34" charset="-34"/>
                <a:cs typeface="Leelawadee" panose="020B0502040204020203" pitchFamily="34" charset="-34"/>
              </a:rPr>
              <a:t>Faux frais de livraison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711920"/>
            <a:ext cx="14437111" cy="119942"/>
          </a:xfrm>
          <a:prstGeom prst="rect">
            <a:avLst/>
          </a:prstGeom>
          <a:solidFill>
            <a:srgbClr val="FFCD34"/>
          </a:solidFill>
        </p:spPr>
      </p:sp>
      <p:grpSp>
        <p:nvGrpSpPr>
          <p:cNvPr id="3" name="Group 3"/>
          <p:cNvGrpSpPr/>
          <p:nvPr/>
        </p:nvGrpSpPr>
        <p:grpSpPr>
          <a:xfrm>
            <a:off x="0" y="9264446"/>
            <a:ext cx="18288000" cy="1022554"/>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8464" y="5606828"/>
            <a:ext cx="1184811" cy="118481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8464" y="3237629"/>
            <a:ext cx="1184812" cy="1184812"/>
          </a:xfrm>
          <a:prstGeom prst="rect">
            <a:avLst/>
          </a:prstGeom>
        </p:spPr>
      </p:pic>
      <p:sp>
        <p:nvSpPr>
          <p:cNvPr id="14" name="TextBox 14"/>
          <p:cNvSpPr txBox="1"/>
          <p:nvPr/>
        </p:nvSpPr>
        <p:spPr>
          <a:xfrm>
            <a:off x="374389" y="680340"/>
            <a:ext cx="17539221" cy="805542"/>
          </a:xfrm>
          <a:prstGeom prst="rect">
            <a:avLst/>
          </a:prstGeom>
        </p:spPr>
        <p:txBody>
          <a:bodyPr wrap="square" lIns="0" tIns="0" rIns="0" bIns="0" rtlCol="0" anchor="t">
            <a:spAutoFit/>
          </a:bodyPr>
          <a:lstStyle/>
          <a:p>
            <a:pPr>
              <a:lnSpc>
                <a:spcPts val="7039"/>
              </a:lnSpc>
            </a:pPr>
            <a:r>
              <a:rPr lang="en-US" sz="5400" spc="-63" dirty="0">
                <a:solidFill>
                  <a:srgbClr val="03313D"/>
                </a:solidFill>
                <a:latin typeface="Kollektif Bold"/>
              </a:rPr>
              <a:t>Les </a:t>
            </a:r>
            <a:r>
              <a:rPr lang="en-US" sz="5400" spc="-63" dirty="0" err="1">
                <a:solidFill>
                  <a:srgbClr val="03313D"/>
                </a:solidFill>
                <a:latin typeface="Kollektif Bold"/>
              </a:rPr>
              <a:t>influenceurs</a:t>
            </a:r>
            <a:r>
              <a:rPr lang="en-US" sz="5400" spc="-63" dirty="0">
                <a:solidFill>
                  <a:srgbClr val="03313D"/>
                </a:solidFill>
                <a:latin typeface="Kollektif Bold"/>
              </a:rPr>
              <a:t>, nouveaux </a:t>
            </a:r>
            <a:r>
              <a:rPr lang="en-US" sz="5400" spc="-63" dirty="0" err="1">
                <a:solidFill>
                  <a:srgbClr val="03313D"/>
                </a:solidFill>
                <a:latin typeface="Kollektif Bold"/>
              </a:rPr>
              <a:t>vendeurs</a:t>
            </a:r>
            <a:r>
              <a:rPr lang="en-US" sz="5400" spc="-63" dirty="0">
                <a:solidFill>
                  <a:srgbClr val="03313D"/>
                </a:solidFill>
                <a:latin typeface="Kollektif Bold"/>
              </a:rPr>
              <a:t> du web</a:t>
            </a:r>
          </a:p>
        </p:txBody>
      </p:sp>
      <p:sp>
        <p:nvSpPr>
          <p:cNvPr id="5" name="ZoneTexte 4">
            <a:extLst>
              <a:ext uri="{FF2B5EF4-FFF2-40B4-BE49-F238E27FC236}">
                <a16:creationId xmlns:a16="http://schemas.microsoft.com/office/drawing/2014/main" id="{6FA72673-02F0-D530-EBA1-FBF232A7E2A5}"/>
              </a:ext>
            </a:extLst>
          </p:cNvPr>
          <p:cNvSpPr txBox="1"/>
          <p:nvPr/>
        </p:nvSpPr>
        <p:spPr>
          <a:xfrm>
            <a:off x="2971799" y="5651341"/>
            <a:ext cx="13691274" cy="1384995"/>
          </a:xfrm>
          <a:prstGeom prst="rect">
            <a:avLst/>
          </a:prstGeom>
          <a:noFill/>
        </p:spPr>
        <p:txBody>
          <a:bodyPr wrap="square" rtlCol="0">
            <a:spAutoFit/>
          </a:bodyPr>
          <a:lstStyle/>
          <a:p>
            <a:r>
              <a:rPr lang="fr-FR" sz="2800" dirty="0">
                <a:latin typeface="Leelawadee" panose="020B0502040204020203" pitchFamily="34" charset="-34"/>
                <a:cs typeface="Leelawadee" panose="020B0502040204020203" pitchFamily="34" charset="-34"/>
              </a:rPr>
              <a:t>Certains d’entre eux ne sont pas honnêtes et peuvent vendre des produits mauvais pour la santé.</a:t>
            </a:r>
          </a:p>
          <a:p>
            <a:r>
              <a:rPr lang="fr-FR" sz="2800" dirty="0">
                <a:latin typeface="Leelawadee" panose="020B0502040204020203" pitchFamily="34" charset="-34"/>
                <a:cs typeface="Leelawadee" panose="020B0502040204020203" pitchFamily="34" charset="-34"/>
              </a:rPr>
              <a:t>Le mot d’ordre est de conserver un </a:t>
            </a:r>
            <a:r>
              <a:rPr lang="fr-FR" sz="2800" b="1" dirty="0">
                <a:solidFill>
                  <a:srgbClr val="F87801"/>
                </a:solidFill>
                <a:latin typeface="Leelawadee" panose="020B0502040204020203" pitchFamily="34" charset="-34"/>
                <a:cs typeface="Leelawadee" panose="020B0502040204020203" pitchFamily="34" charset="-34"/>
              </a:rPr>
              <a:t>esprit critique </a:t>
            </a:r>
            <a:r>
              <a:rPr lang="fr-FR" sz="2800" dirty="0">
                <a:latin typeface="Leelawadee" panose="020B0502040204020203" pitchFamily="34" charset="-34"/>
                <a:cs typeface="Leelawadee" panose="020B0502040204020203" pitchFamily="34" charset="-34"/>
              </a:rPr>
              <a:t>pour rester sur ses gardes.  </a:t>
            </a:r>
          </a:p>
        </p:txBody>
      </p:sp>
      <p:sp>
        <p:nvSpPr>
          <p:cNvPr id="10" name="ZoneTexte 9">
            <a:extLst>
              <a:ext uri="{FF2B5EF4-FFF2-40B4-BE49-F238E27FC236}">
                <a16:creationId xmlns:a16="http://schemas.microsoft.com/office/drawing/2014/main" id="{02202EF0-2D21-B132-40C7-596028DE6AB8}"/>
              </a:ext>
            </a:extLst>
          </p:cNvPr>
          <p:cNvSpPr txBox="1"/>
          <p:nvPr/>
        </p:nvSpPr>
        <p:spPr>
          <a:xfrm>
            <a:off x="2971800" y="3327618"/>
            <a:ext cx="13691274" cy="1815882"/>
          </a:xfrm>
          <a:prstGeom prst="rect">
            <a:avLst/>
          </a:prstGeom>
          <a:noFill/>
        </p:spPr>
        <p:txBody>
          <a:bodyPr wrap="square" rtlCol="0">
            <a:spAutoFit/>
          </a:bodyPr>
          <a:lstStyle/>
          <a:p>
            <a:r>
              <a:rPr lang="fr-FR" sz="2800" dirty="0">
                <a:latin typeface="Leelawadee" panose="020B0502040204020203" pitchFamily="34" charset="-34"/>
                <a:cs typeface="Leelawadee" panose="020B0502040204020203" pitchFamily="34" charset="-34"/>
              </a:rPr>
              <a:t>Les influenceurs ont de la notoriété traduite par des abonnés sur les réseaux sociaux.</a:t>
            </a:r>
          </a:p>
          <a:p>
            <a:endParaRPr lang="fr-FR" sz="2800" dirty="0">
              <a:latin typeface="Leelawadee" panose="020B0502040204020203" pitchFamily="34" charset="-34"/>
              <a:cs typeface="Leelawadee" panose="020B0502040204020203" pitchFamily="34" charset="-34"/>
            </a:endParaRPr>
          </a:p>
          <a:p>
            <a:r>
              <a:rPr lang="fr-FR" sz="2800" dirty="0">
                <a:latin typeface="Leelawadee" panose="020B0502040204020203" pitchFamily="34" charset="-34"/>
                <a:cs typeface="Leelawadee" panose="020B0502040204020203" pitchFamily="34" charset="-34"/>
              </a:rPr>
              <a:t>Ils présentent des articles, essayent des vêtements, testent des produits médicaux en attestant de la bonne qualité de ces produits…en échange ils reçoivent de l’argent. </a:t>
            </a:r>
          </a:p>
        </p:txBody>
      </p:sp>
      <p:pic>
        <p:nvPicPr>
          <p:cNvPr id="15" name="Image 14">
            <a:extLst>
              <a:ext uri="{FF2B5EF4-FFF2-40B4-BE49-F238E27FC236}">
                <a16:creationId xmlns:a16="http://schemas.microsoft.com/office/drawing/2014/main" id="{78D8DC9A-F41C-0EAC-D4EB-B121D234B5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0535">
            <a:off x="15891772" y="2503669"/>
            <a:ext cx="955938" cy="9559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 fraude à la Ponzi et la vente pyramidale - Fraude à la Ponzi, les ventes  pyramidales d'investissement et le cercle de dons | AMF">
            <a:hlinkClick r:id="rId3" action="ppaction://hlinksldjump"/>
            <a:extLst>
              <a:ext uri="{FF2B5EF4-FFF2-40B4-BE49-F238E27FC236}">
                <a16:creationId xmlns:a16="http://schemas.microsoft.com/office/drawing/2014/main" id="{ADCEA505-9C0A-2497-065B-7CE4AF1F9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3289535"/>
            <a:ext cx="7667087" cy="438471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0" y="1711920"/>
            <a:ext cx="14437111" cy="119942"/>
          </a:xfrm>
          <a:prstGeom prst="rect">
            <a:avLst/>
          </a:prstGeom>
          <a:solidFill>
            <a:srgbClr val="FFCD34"/>
          </a:solidFill>
        </p:spPr>
      </p:sp>
      <p:grpSp>
        <p:nvGrpSpPr>
          <p:cNvPr id="3" name="Group 3"/>
          <p:cNvGrpSpPr/>
          <p:nvPr/>
        </p:nvGrpSpPr>
        <p:grpSpPr>
          <a:xfrm>
            <a:off x="0" y="9264446"/>
            <a:ext cx="18288000" cy="1022554"/>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0712" y="3929607"/>
            <a:ext cx="1130878" cy="1130878"/>
          </a:xfrm>
          <a:prstGeom prst="rect">
            <a:avLst/>
          </a:prstGeom>
        </p:spPr>
      </p:pic>
      <p:sp>
        <p:nvSpPr>
          <p:cNvPr id="14" name="TextBox 14"/>
          <p:cNvSpPr txBox="1"/>
          <p:nvPr/>
        </p:nvSpPr>
        <p:spPr>
          <a:xfrm>
            <a:off x="374389" y="680340"/>
            <a:ext cx="17539221" cy="805542"/>
          </a:xfrm>
          <a:prstGeom prst="rect">
            <a:avLst/>
          </a:prstGeom>
        </p:spPr>
        <p:txBody>
          <a:bodyPr wrap="square" lIns="0" tIns="0" rIns="0" bIns="0" rtlCol="0" anchor="t">
            <a:spAutoFit/>
          </a:bodyPr>
          <a:lstStyle/>
          <a:p>
            <a:pPr>
              <a:lnSpc>
                <a:spcPts val="7039"/>
              </a:lnSpc>
            </a:pPr>
            <a:r>
              <a:rPr lang="en-US" sz="5400" spc="-63" dirty="0">
                <a:solidFill>
                  <a:srgbClr val="03313D"/>
                </a:solidFill>
                <a:latin typeface="Kollektif Bold"/>
              </a:rPr>
              <a:t>Les </a:t>
            </a:r>
            <a:r>
              <a:rPr lang="en-US" sz="5400" spc="-63" dirty="0" err="1">
                <a:solidFill>
                  <a:srgbClr val="03313D"/>
                </a:solidFill>
                <a:latin typeface="Kollektif Bold"/>
              </a:rPr>
              <a:t>influenceurs</a:t>
            </a:r>
            <a:r>
              <a:rPr lang="en-US" sz="5400" spc="-63" dirty="0">
                <a:solidFill>
                  <a:srgbClr val="03313D"/>
                </a:solidFill>
                <a:latin typeface="Kollektif Bold"/>
              </a:rPr>
              <a:t>, nouveaux </a:t>
            </a:r>
            <a:r>
              <a:rPr lang="en-US" sz="5400" spc="-63" dirty="0" err="1">
                <a:solidFill>
                  <a:srgbClr val="03313D"/>
                </a:solidFill>
                <a:latin typeface="Kollektif Bold"/>
              </a:rPr>
              <a:t>vendeurs</a:t>
            </a:r>
            <a:r>
              <a:rPr lang="en-US" sz="5400" spc="-63" dirty="0">
                <a:solidFill>
                  <a:srgbClr val="03313D"/>
                </a:solidFill>
                <a:latin typeface="Kollektif Bold"/>
              </a:rPr>
              <a:t> du web</a:t>
            </a:r>
          </a:p>
        </p:txBody>
      </p:sp>
      <p:sp>
        <p:nvSpPr>
          <p:cNvPr id="12" name="ZoneTexte 11">
            <a:extLst>
              <a:ext uri="{FF2B5EF4-FFF2-40B4-BE49-F238E27FC236}">
                <a16:creationId xmlns:a16="http://schemas.microsoft.com/office/drawing/2014/main" id="{45259689-8319-F043-9CD1-A46C4638A05E}"/>
              </a:ext>
            </a:extLst>
          </p:cNvPr>
          <p:cNvSpPr txBox="1"/>
          <p:nvPr/>
        </p:nvSpPr>
        <p:spPr>
          <a:xfrm>
            <a:off x="2391313" y="4143065"/>
            <a:ext cx="7667087" cy="2677656"/>
          </a:xfrm>
          <a:prstGeom prst="rect">
            <a:avLst/>
          </a:prstGeom>
          <a:noFill/>
        </p:spPr>
        <p:txBody>
          <a:bodyPr wrap="square" rtlCol="0">
            <a:spAutoFit/>
          </a:bodyPr>
          <a:lstStyle/>
          <a:p>
            <a:r>
              <a:rPr lang="fr-FR" sz="2800" dirty="0">
                <a:latin typeface="Leelawadee" panose="020B0502040204020203" pitchFamily="34" charset="-34"/>
                <a:cs typeface="Leelawadee" panose="020B0502040204020203" pitchFamily="34" charset="-34"/>
              </a:rPr>
              <a:t>Ils peuvent vous pousser à investir dans des projets faussés qui ne rapportent rien, plus il y’a de monde, plus c’est cohérent et plus les escrocs se font du bénéfice sur vous, cette méthode d’arnaque s’appelle : </a:t>
            </a:r>
            <a:r>
              <a:rPr lang="fr-FR" sz="2800" u="sng" dirty="0">
                <a:latin typeface="Leelawadee" panose="020B0502040204020203" pitchFamily="34" charset="-34"/>
                <a:cs typeface="Leelawadee" panose="020B0502040204020203" pitchFamily="34" charset="-34"/>
              </a:rPr>
              <a:t>La pyramide de Ponzi.</a:t>
            </a:r>
          </a:p>
        </p:txBody>
      </p:sp>
      <p:sp>
        <p:nvSpPr>
          <p:cNvPr id="13" name="Flèche : bas 12">
            <a:extLst>
              <a:ext uri="{FF2B5EF4-FFF2-40B4-BE49-F238E27FC236}">
                <a16:creationId xmlns:a16="http://schemas.microsoft.com/office/drawing/2014/main" id="{2F17CFB2-50B1-2D79-DDE5-153577BFAEE7}"/>
              </a:ext>
            </a:extLst>
          </p:cNvPr>
          <p:cNvSpPr/>
          <p:nvPr/>
        </p:nvSpPr>
        <p:spPr>
          <a:xfrm rot="3320343">
            <a:off x="13822202" y="3491832"/>
            <a:ext cx="687254" cy="1302465"/>
          </a:xfrm>
          <a:prstGeom prst="downArrow">
            <a:avLst/>
          </a:prstGeom>
          <a:solidFill>
            <a:srgbClr val="0C6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69C454C3-101B-03D5-002E-FE7AAADF511C}"/>
              </a:ext>
            </a:extLst>
          </p:cNvPr>
          <p:cNvSpPr txBox="1"/>
          <p:nvPr/>
        </p:nvSpPr>
        <p:spPr>
          <a:xfrm>
            <a:off x="14716857" y="3313892"/>
            <a:ext cx="2769590" cy="461665"/>
          </a:xfrm>
          <a:prstGeom prst="rect">
            <a:avLst/>
          </a:prstGeom>
          <a:noFill/>
        </p:spPr>
        <p:txBody>
          <a:bodyPr wrap="square" rtlCol="0">
            <a:spAutoFit/>
          </a:bodyPr>
          <a:lstStyle/>
          <a:p>
            <a:r>
              <a:rPr lang="fr-FR" sz="2000" b="1" dirty="0">
                <a:latin typeface="Abadi" panose="020B0604020104020204" pitchFamily="34" charset="0"/>
              </a:rPr>
              <a:t>Cliquez sur </a:t>
            </a:r>
            <a:r>
              <a:rPr lang="fr-FR" sz="2400" b="1" dirty="0">
                <a:latin typeface="Abadi" panose="020B0604020104020204" pitchFamily="34" charset="0"/>
              </a:rPr>
              <a:t>l’image</a:t>
            </a:r>
            <a:endParaRPr lang="fr-FR" sz="2000" b="1" dirty="0">
              <a:latin typeface="Abadi" panose="020B0604020104020204" pitchFamily="34" charset="0"/>
            </a:endParaRPr>
          </a:p>
        </p:txBody>
      </p:sp>
    </p:spTree>
    <p:extLst>
      <p:ext uri="{BB962C8B-B14F-4D97-AF65-F5344CB8AC3E}">
        <p14:creationId xmlns:p14="http://schemas.microsoft.com/office/powerpoint/2010/main" val="2477946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Qu'est-ce qu'un système de Ponzi ? - Coin Academy">
            <a:extLst>
              <a:ext uri="{FF2B5EF4-FFF2-40B4-BE49-F238E27FC236}">
                <a16:creationId xmlns:a16="http://schemas.microsoft.com/office/drawing/2014/main" id="{7AD8724A-9617-EE0B-D884-F9108727DB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03" y="2575447"/>
            <a:ext cx="4412950" cy="588346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0" y="1672854"/>
            <a:ext cx="16992600" cy="131651"/>
          </a:xfrm>
          <a:prstGeom prst="rect">
            <a:avLst/>
          </a:prstGeom>
          <a:solidFill>
            <a:srgbClr val="FFCD34"/>
          </a:solidFill>
        </p:spPr>
      </p:sp>
      <p:grpSp>
        <p:nvGrpSpPr>
          <p:cNvPr id="3" name="Group 3"/>
          <p:cNvGrpSpPr/>
          <p:nvPr/>
        </p:nvGrpSpPr>
        <p:grpSpPr>
          <a:xfrm>
            <a:off x="0" y="9264446"/>
            <a:ext cx="18288000" cy="1022554"/>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374389" y="597003"/>
            <a:ext cx="17539221" cy="897682"/>
          </a:xfrm>
          <a:prstGeom prst="rect">
            <a:avLst/>
          </a:prstGeom>
        </p:spPr>
        <p:txBody>
          <a:bodyPr wrap="square" lIns="0" tIns="0" rIns="0" bIns="0" rtlCol="0" anchor="t">
            <a:spAutoFit/>
          </a:bodyPr>
          <a:lstStyle/>
          <a:p>
            <a:pPr>
              <a:lnSpc>
                <a:spcPts val="7039"/>
              </a:lnSpc>
            </a:pPr>
            <a:r>
              <a:rPr lang="en-US" sz="6399" spc="-63" dirty="0">
                <a:solidFill>
                  <a:srgbClr val="03313D"/>
                </a:solidFill>
                <a:latin typeface="Kollektif Bold"/>
              </a:rPr>
              <a:t>Les </a:t>
            </a:r>
            <a:r>
              <a:rPr lang="en-US" sz="6399" spc="-63" dirty="0" err="1">
                <a:solidFill>
                  <a:srgbClr val="03313D"/>
                </a:solidFill>
                <a:latin typeface="Kollektif Bold"/>
              </a:rPr>
              <a:t>influenceurs</a:t>
            </a:r>
            <a:r>
              <a:rPr lang="en-US" sz="6399" spc="-63" dirty="0">
                <a:solidFill>
                  <a:srgbClr val="03313D"/>
                </a:solidFill>
                <a:latin typeface="Kollektif Bold"/>
              </a:rPr>
              <a:t>, nouveaux </a:t>
            </a:r>
            <a:r>
              <a:rPr lang="en-US" sz="6399" spc="-63" dirty="0" err="1">
                <a:solidFill>
                  <a:srgbClr val="03313D"/>
                </a:solidFill>
                <a:latin typeface="Kollektif Bold"/>
              </a:rPr>
              <a:t>vendeurs</a:t>
            </a:r>
            <a:r>
              <a:rPr lang="en-US" sz="6399" spc="-63" dirty="0">
                <a:solidFill>
                  <a:srgbClr val="03313D"/>
                </a:solidFill>
                <a:latin typeface="Kollektif Bold"/>
              </a:rPr>
              <a:t> du web</a:t>
            </a:r>
          </a:p>
        </p:txBody>
      </p:sp>
      <p:sp>
        <p:nvSpPr>
          <p:cNvPr id="13" name="Rectangle 12">
            <a:extLst>
              <a:ext uri="{FF2B5EF4-FFF2-40B4-BE49-F238E27FC236}">
                <a16:creationId xmlns:a16="http://schemas.microsoft.com/office/drawing/2014/main" id="{E1CC4779-F001-2137-2CDA-DF304374AEE7}"/>
              </a:ext>
            </a:extLst>
          </p:cNvPr>
          <p:cNvSpPr/>
          <p:nvPr/>
        </p:nvSpPr>
        <p:spPr>
          <a:xfrm>
            <a:off x="11286395" y="7811933"/>
            <a:ext cx="4271678" cy="1022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1B10D7CC-8632-DF35-3841-94B3A396A03A}"/>
              </a:ext>
            </a:extLst>
          </p:cNvPr>
          <p:cNvSpPr txBox="1"/>
          <p:nvPr/>
        </p:nvSpPr>
        <p:spPr>
          <a:xfrm>
            <a:off x="5034353" y="2516359"/>
            <a:ext cx="12043242" cy="6001643"/>
          </a:xfrm>
          <a:prstGeom prst="rect">
            <a:avLst/>
          </a:prstGeom>
          <a:noFill/>
        </p:spPr>
        <p:txBody>
          <a:bodyPr wrap="square" rtlCol="0">
            <a:spAutoFit/>
          </a:bodyPr>
          <a:lstStyle/>
          <a:p>
            <a:r>
              <a:rPr lang="fr-FR" sz="2400" b="1" dirty="0">
                <a:latin typeface="Leelawadee" panose="020B0502040204020203" pitchFamily="34" charset="-34"/>
                <a:cs typeface="Leelawadee" panose="020B0502040204020203" pitchFamily="34" charset="-34"/>
              </a:rPr>
              <a:t>Un escroc </a:t>
            </a:r>
            <a:r>
              <a:rPr lang="fr-FR" sz="2400" dirty="0">
                <a:latin typeface="Leelawadee" panose="020B0502040204020203" pitchFamily="34" charset="-34"/>
                <a:cs typeface="Leelawadee" panose="020B0502040204020203" pitchFamily="34" charset="-34"/>
              </a:rPr>
              <a:t>va proposer une offre alléchante en indiquant qu’il sera possible d’en tirer du bénéfice, </a:t>
            </a:r>
            <a:r>
              <a:rPr lang="fr-FR" sz="2400" b="1" i="1" dirty="0">
                <a:solidFill>
                  <a:srgbClr val="F87801"/>
                </a:solidFill>
                <a:latin typeface="Leelawadee" panose="020B0502040204020203" pitchFamily="34" charset="-34"/>
                <a:cs typeface="Leelawadee" panose="020B0502040204020203" pitchFamily="34" charset="-34"/>
              </a:rPr>
              <a:t>elle recrutera une personne.</a:t>
            </a:r>
          </a:p>
          <a:p>
            <a:endParaRPr lang="fr-FR" sz="2400" dirty="0">
              <a:latin typeface="Leelawadee" panose="020B0502040204020203" pitchFamily="34" charset="-34"/>
              <a:cs typeface="Leelawadee" panose="020B0502040204020203" pitchFamily="34" charset="-34"/>
            </a:endParaRPr>
          </a:p>
          <a:p>
            <a:r>
              <a:rPr lang="fr-FR" sz="2400" b="1" dirty="0">
                <a:latin typeface="Leelawadee" panose="020B0502040204020203" pitchFamily="34" charset="-34"/>
                <a:cs typeface="Leelawadee" panose="020B0502040204020203" pitchFamily="34" charset="-34"/>
              </a:rPr>
              <a:t>Cette nouvelle personne recrutera également d’autres personnes et ainsi de suite jusqu`à obtenir un nombre de participants hors norme.</a:t>
            </a:r>
          </a:p>
          <a:p>
            <a:endParaRPr lang="fr-FR" sz="2400" dirty="0">
              <a:latin typeface="Leelawadee" panose="020B0502040204020203" pitchFamily="34" charset="-34"/>
              <a:cs typeface="Leelawadee" panose="020B0502040204020203" pitchFamily="34" charset="-34"/>
            </a:endParaRPr>
          </a:p>
          <a:p>
            <a:r>
              <a:rPr lang="fr-FR" sz="2400" dirty="0">
                <a:latin typeface="Leelawadee" panose="020B0502040204020203" pitchFamily="34" charset="-34"/>
                <a:cs typeface="Leelawadee" panose="020B0502040204020203" pitchFamily="34" charset="-34"/>
              </a:rPr>
              <a:t>L’argent collecté auprès des premiers clients est reversé à d’autres, c’est le piège qu’a monté par exemple </a:t>
            </a:r>
            <a:r>
              <a:rPr lang="fr-FR" sz="2400" u="sng" dirty="0">
                <a:latin typeface="Leelawadee" panose="020B0502040204020203" pitchFamily="34" charset="-34"/>
                <a:cs typeface="Leelawadee" panose="020B0502040204020203" pitchFamily="34" charset="-34"/>
              </a:rPr>
              <a:t>Daniel </a:t>
            </a:r>
            <a:r>
              <a:rPr lang="fr-FR" sz="2400" u="sng" dirty="0" err="1">
                <a:latin typeface="Leelawadee" panose="020B0502040204020203" pitchFamily="34" charset="-34"/>
                <a:cs typeface="Leelawadee" panose="020B0502040204020203" pitchFamily="34" charset="-34"/>
              </a:rPr>
              <a:t>Glick</a:t>
            </a:r>
            <a:r>
              <a:rPr lang="fr-FR" sz="2400" u="sng" dirty="0">
                <a:latin typeface="Leelawadee" panose="020B0502040204020203" pitchFamily="34" charset="-34"/>
                <a:cs typeface="Leelawadee" panose="020B0502040204020203" pitchFamily="34" charset="-34"/>
              </a:rPr>
              <a:t> </a:t>
            </a:r>
            <a:r>
              <a:rPr lang="fr-FR" sz="2400" dirty="0">
                <a:latin typeface="Leelawadee" panose="020B0502040204020203" pitchFamily="34" charset="-34"/>
                <a:cs typeface="Leelawadee" panose="020B0502040204020203" pitchFamily="34" charset="-34"/>
              </a:rPr>
              <a:t>condamné à 12 années de prison pour une pyramide d’une valeur de 5,2 millions de dollars en ciblant </a:t>
            </a:r>
            <a:r>
              <a:rPr lang="fr-FR" sz="2400" b="1" dirty="0">
                <a:solidFill>
                  <a:srgbClr val="F87801"/>
                </a:solidFill>
                <a:latin typeface="Leelawadee" panose="020B0502040204020203" pitchFamily="34" charset="-34"/>
                <a:cs typeface="Leelawadee" panose="020B0502040204020203" pitchFamily="34" charset="-34"/>
              </a:rPr>
              <a:t>des retraités.</a:t>
            </a:r>
          </a:p>
          <a:p>
            <a:endParaRPr lang="fr-FR" sz="2400" dirty="0">
              <a:solidFill>
                <a:srgbClr val="FF0000"/>
              </a:solidFill>
              <a:latin typeface="Leelawadee" panose="020B0502040204020203" pitchFamily="34" charset="-34"/>
              <a:cs typeface="Leelawadee" panose="020B0502040204020203" pitchFamily="34" charset="-34"/>
            </a:endParaRPr>
          </a:p>
          <a:p>
            <a:r>
              <a:rPr lang="fr-FR" sz="2400" b="0" i="1" dirty="0">
                <a:solidFill>
                  <a:srgbClr val="212121"/>
                </a:solidFill>
                <a:effectLst/>
                <a:latin typeface="Leelawadee" panose="020B0502040204020203" pitchFamily="34" charset="-34"/>
                <a:cs typeface="Leelawadee" panose="020B0502040204020203" pitchFamily="34" charset="-34"/>
              </a:rPr>
              <a:t>« Avec le vieillissement de la population américaine, l'exploitation de la vulnérabilité des seniors est un problème croissant et sérieux. »</a:t>
            </a:r>
          </a:p>
          <a:p>
            <a:endParaRPr lang="fr-FR" sz="2400" dirty="0">
              <a:latin typeface="Leelawadee" panose="020B0502040204020203" pitchFamily="34" charset="-34"/>
              <a:cs typeface="Leelawadee" panose="020B0502040204020203" pitchFamily="34" charset="-34"/>
            </a:endParaRPr>
          </a:p>
          <a:p>
            <a:r>
              <a:rPr lang="fr-FR" sz="2400" dirty="0">
                <a:latin typeface="Leelawadee" panose="020B0502040204020203" pitchFamily="34" charset="-34"/>
                <a:cs typeface="Leelawadee" panose="020B0502040204020203" pitchFamily="34" charset="-34"/>
              </a:rPr>
              <a:t>Ainsi les premiers investisseurs ne récupèrent au final qu’une petite partie de leur investissement et l’escroc empoche le reste. </a:t>
            </a:r>
          </a:p>
          <a:p>
            <a:endParaRPr lang="fr-FR" sz="2400" dirty="0"/>
          </a:p>
        </p:txBody>
      </p:sp>
    </p:spTree>
    <p:extLst>
      <p:ext uri="{BB962C8B-B14F-4D97-AF65-F5344CB8AC3E}">
        <p14:creationId xmlns:p14="http://schemas.microsoft.com/office/powerpoint/2010/main" val="118820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97215"/>
            <a:ext cx="14859000" cy="169685"/>
          </a:xfrm>
          <a:prstGeom prst="rect">
            <a:avLst/>
          </a:prstGeom>
          <a:solidFill>
            <a:srgbClr val="FFCD34"/>
          </a:solidFill>
        </p:spPr>
      </p:sp>
      <p:grpSp>
        <p:nvGrpSpPr>
          <p:cNvPr id="3" name="Group 3"/>
          <p:cNvGrpSpPr/>
          <p:nvPr/>
        </p:nvGrpSpPr>
        <p:grpSpPr>
          <a:xfrm>
            <a:off x="0" y="9258300"/>
            <a:ext cx="18288000" cy="1028700"/>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09800" y="4193031"/>
            <a:ext cx="1264555" cy="1264555"/>
          </a:xfrm>
          <a:prstGeom prst="rect">
            <a:avLst/>
          </a:prstGeom>
        </p:spPr>
      </p:pic>
      <p:sp>
        <p:nvSpPr>
          <p:cNvPr id="14" name="TextBox 14"/>
          <p:cNvSpPr txBox="1"/>
          <p:nvPr/>
        </p:nvSpPr>
        <p:spPr>
          <a:xfrm>
            <a:off x="520178" y="633673"/>
            <a:ext cx="16091421" cy="897682"/>
          </a:xfrm>
          <a:prstGeom prst="rect">
            <a:avLst/>
          </a:prstGeom>
        </p:spPr>
        <p:txBody>
          <a:bodyPr wrap="square" lIns="0" tIns="0" rIns="0" bIns="0" rtlCol="0" anchor="t">
            <a:spAutoFit/>
          </a:bodyPr>
          <a:lstStyle/>
          <a:p>
            <a:pPr>
              <a:lnSpc>
                <a:spcPts val="7039"/>
              </a:lnSpc>
            </a:pPr>
            <a:r>
              <a:rPr lang="en-US" sz="6399" spc="-63" dirty="0" err="1">
                <a:solidFill>
                  <a:srgbClr val="03313D"/>
                </a:solidFill>
                <a:latin typeface="Kollektif Bold"/>
              </a:rPr>
              <a:t>Vidéo</a:t>
            </a:r>
            <a:r>
              <a:rPr lang="en-US" sz="6399" spc="-63" dirty="0">
                <a:solidFill>
                  <a:srgbClr val="03313D"/>
                </a:solidFill>
                <a:latin typeface="Kollektif Bold"/>
              </a:rPr>
              <a:t> explicative : </a:t>
            </a:r>
            <a:r>
              <a:rPr lang="en-US" sz="6399" spc="-63" dirty="0" err="1">
                <a:solidFill>
                  <a:srgbClr val="03313D"/>
                </a:solidFill>
                <a:latin typeface="Kollektif Bold"/>
              </a:rPr>
              <a:t>Pyramide</a:t>
            </a:r>
            <a:r>
              <a:rPr lang="en-US" sz="6399" spc="-63" dirty="0">
                <a:solidFill>
                  <a:srgbClr val="03313D"/>
                </a:solidFill>
                <a:latin typeface="Kollektif Bold"/>
              </a:rPr>
              <a:t> de Ponzi</a:t>
            </a:r>
          </a:p>
        </p:txBody>
      </p:sp>
      <p:sp>
        <p:nvSpPr>
          <p:cNvPr id="7" name="ZoneTexte 6">
            <a:extLst>
              <a:ext uri="{FF2B5EF4-FFF2-40B4-BE49-F238E27FC236}">
                <a16:creationId xmlns:a16="http://schemas.microsoft.com/office/drawing/2014/main" id="{A6F853D2-7B8D-66CF-D79C-ACA45FFDBC38}"/>
              </a:ext>
            </a:extLst>
          </p:cNvPr>
          <p:cNvSpPr txBox="1"/>
          <p:nvPr/>
        </p:nvSpPr>
        <p:spPr>
          <a:xfrm>
            <a:off x="3733800" y="4271575"/>
            <a:ext cx="12145694" cy="1692771"/>
          </a:xfrm>
          <a:prstGeom prst="rect">
            <a:avLst/>
          </a:prstGeom>
          <a:noFill/>
        </p:spPr>
        <p:txBody>
          <a:bodyPr wrap="square" rtlCol="0">
            <a:spAutoFit/>
          </a:bodyPr>
          <a:lstStyle/>
          <a:p>
            <a:r>
              <a:rPr lang="fr-FR" sz="3200" dirty="0">
                <a:latin typeface="Leelawadee" panose="020B0502040204020203" pitchFamily="34" charset="-34"/>
                <a:cs typeface="Leelawadee" panose="020B0502040204020203" pitchFamily="34" charset="-34"/>
              </a:rPr>
              <a:t>Cliquez sur ce lien pour pouvoir accéder à une courte vidéo explicative sur le système d’arnaque précédemment introduit : </a:t>
            </a:r>
            <a:r>
              <a:rPr lang="fr-FR" sz="4000" dirty="0">
                <a:latin typeface="Leelawadee" panose="020B0502040204020203" pitchFamily="34" charset="-34"/>
                <a:cs typeface="Leelawadee" panose="020B0502040204020203" pitchFamily="34" charset="-34"/>
                <a:hlinkClick r:id="rId4"/>
              </a:rPr>
              <a:t>lien vidéo</a:t>
            </a:r>
            <a:endParaRPr lang="fr-FR" sz="3200" dirty="0">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3460018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52400" y="1692725"/>
            <a:ext cx="16317686" cy="99460"/>
          </a:xfrm>
          <a:prstGeom prst="rect">
            <a:avLst/>
          </a:prstGeom>
          <a:solidFill>
            <a:srgbClr val="FFCD34"/>
          </a:solidFill>
        </p:spPr>
      </p:sp>
      <p:grpSp>
        <p:nvGrpSpPr>
          <p:cNvPr id="3" name="Group 3"/>
          <p:cNvGrpSpPr/>
          <p:nvPr/>
        </p:nvGrpSpPr>
        <p:grpSpPr>
          <a:xfrm>
            <a:off x="0" y="9264446"/>
            <a:ext cx="18288000" cy="1022554"/>
            <a:chOff x="0" y="0"/>
            <a:chExt cx="4364343" cy="326316"/>
          </a:xfrm>
        </p:grpSpPr>
        <p:sp>
          <p:nvSpPr>
            <p:cNvPr id="4" name="Freeform 4"/>
            <p:cNvSpPr/>
            <p:nvPr/>
          </p:nvSpPr>
          <p:spPr>
            <a:xfrm>
              <a:off x="0" y="0"/>
              <a:ext cx="4364343" cy="326316"/>
            </a:xfrm>
            <a:custGeom>
              <a:avLst/>
              <a:gdLst/>
              <a:ahLst/>
              <a:cxnLst/>
              <a:rect l="l" t="t" r="r" b="b"/>
              <a:pathLst>
                <a:path w="4364343" h="326316">
                  <a:moveTo>
                    <a:pt x="0" y="0"/>
                  </a:moveTo>
                  <a:lnTo>
                    <a:pt x="4364343" y="0"/>
                  </a:lnTo>
                  <a:lnTo>
                    <a:pt x="4364343" y="326316"/>
                  </a:lnTo>
                  <a:lnTo>
                    <a:pt x="0" y="326316"/>
                  </a:lnTo>
                  <a:close/>
                </a:path>
              </a:pathLst>
            </a:custGeom>
            <a:solidFill>
              <a:srgbClr val="03313D"/>
            </a:solidFill>
          </p:spPr>
        </p:sp>
      </p:grpSp>
      <p:sp>
        <p:nvSpPr>
          <p:cNvPr id="6" name="AutoShape 6"/>
          <p:cNvSpPr/>
          <p:nvPr/>
        </p:nvSpPr>
        <p:spPr>
          <a:xfrm>
            <a:off x="16992600" y="9410700"/>
            <a:ext cx="84995" cy="876300"/>
          </a:xfrm>
          <a:prstGeom prst="rect">
            <a:avLst/>
          </a:prstGeom>
          <a:solidFill>
            <a:srgbClr val="FFCD34"/>
          </a:solidFill>
        </p:spPr>
      </p:sp>
      <p:sp>
        <p:nvSpPr>
          <p:cNvPr id="14" name="TextBox 14"/>
          <p:cNvSpPr txBox="1"/>
          <p:nvPr/>
        </p:nvSpPr>
        <p:spPr>
          <a:xfrm>
            <a:off x="374387" y="764493"/>
            <a:ext cx="17539221" cy="790858"/>
          </a:xfrm>
          <a:prstGeom prst="rect">
            <a:avLst/>
          </a:prstGeom>
        </p:spPr>
        <p:txBody>
          <a:bodyPr wrap="square" lIns="0" tIns="0" rIns="0" bIns="0" rtlCol="0" anchor="t">
            <a:spAutoFit/>
          </a:bodyPr>
          <a:lstStyle/>
          <a:p>
            <a:pPr>
              <a:lnSpc>
                <a:spcPts val="7039"/>
              </a:lnSpc>
            </a:pPr>
            <a:r>
              <a:rPr lang="en-US" sz="4400" spc="-63" dirty="0">
                <a:solidFill>
                  <a:srgbClr val="03313D"/>
                </a:solidFill>
                <a:latin typeface="Kollektif Bold"/>
              </a:rPr>
              <a:t>Des </a:t>
            </a:r>
            <a:r>
              <a:rPr lang="en-US" sz="4400" spc="-63" dirty="0" err="1">
                <a:solidFill>
                  <a:srgbClr val="03313D"/>
                </a:solidFill>
                <a:latin typeface="Kollektif Bold"/>
              </a:rPr>
              <a:t>méthodes</a:t>
            </a:r>
            <a:r>
              <a:rPr lang="en-US" sz="4400" spc="-63" dirty="0">
                <a:solidFill>
                  <a:srgbClr val="03313D"/>
                </a:solidFill>
                <a:latin typeface="Kollektif Bold"/>
              </a:rPr>
              <a:t> </a:t>
            </a:r>
            <a:r>
              <a:rPr lang="en-US" sz="4400" spc="-63" dirty="0" err="1">
                <a:solidFill>
                  <a:srgbClr val="03313D"/>
                </a:solidFill>
                <a:latin typeface="Kollektif Bold"/>
              </a:rPr>
              <a:t>d’approches</a:t>
            </a:r>
            <a:r>
              <a:rPr lang="en-US" sz="4400" spc="-63" dirty="0">
                <a:solidFill>
                  <a:srgbClr val="03313D"/>
                </a:solidFill>
                <a:latin typeface="Kollektif Bold"/>
              </a:rPr>
              <a:t> </a:t>
            </a:r>
            <a:r>
              <a:rPr lang="en-US" sz="4400" spc="-63" dirty="0" err="1">
                <a:solidFill>
                  <a:srgbClr val="03313D"/>
                </a:solidFill>
                <a:latin typeface="Kollektif Bold"/>
              </a:rPr>
              <a:t>directes</a:t>
            </a:r>
            <a:r>
              <a:rPr lang="en-US" sz="4400" spc="-63" dirty="0">
                <a:solidFill>
                  <a:srgbClr val="03313D"/>
                </a:solidFill>
                <a:latin typeface="Kollektif Bold"/>
              </a:rPr>
              <a:t> sur les sites de rencontres </a:t>
            </a:r>
          </a:p>
        </p:txBody>
      </p:sp>
      <p:sp>
        <p:nvSpPr>
          <p:cNvPr id="5" name="ZoneTexte 4">
            <a:extLst>
              <a:ext uri="{FF2B5EF4-FFF2-40B4-BE49-F238E27FC236}">
                <a16:creationId xmlns:a16="http://schemas.microsoft.com/office/drawing/2014/main" id="{6FA72673-02F0-D530-EBA1-FBF232A7E2A5}"/>
              </a:ext>
            </a:extLst>
          </p:cNvPr>
          <p:cNvSpPr txBox="1"/>
          <p:nvPr/>
        </p:nvSpPr>
        <p:spPr>
          <a:xfrm>
            <a:off x="3287485" y="2577387"/>
            <a:ext cx="12877801" cy="1384995"/>
          </a:xfrm>
          <a:prstGeom prst="rect">
            <a:avLst/>
          </a:prstGeom>
          <a:noFill/>
        </p:spPr>
        <p:txBody>
          <a:bodyPr wrap="square" rtlCol="0">
            <a:spAutoFit/>
          </a:bodyPr>
          <a:lstStyle/>
          <a:p>
            <a:r>
              <a:rPr lang="fr-FR" sz="2800" dirty="0">
                <a:latin typeface="Leelawadee" panose="020B0502040204020203" pitchFamily="34" charset="-34"/>
                <a:cs typeface="Leelawadee" panose="020B0502040204020203" pitchFamily="34" charset="-34"/>
              </a:rPr>
              <a:t>Les sites de rencontres sont remplis de </a:t>
            </a:r>
            <a:r>
              <a:rPr lang="fr-FR" sz="2800" b="1" dirty="0">
                <a:latin typeface="Leelawadee" panose="020B0502040204020203" pitchFamily="34" charset="-34"/>
                <a:cs typeface="Leelawadee" panose="020B0502040204020203" pitchFamily="34" charset="-34"/>
              </a:rPr>
              <a:t>faux profils</a:t>
            </a:r>
            <a:r>
              <a:rPr lang="fr-FR" sz="2800" dirty="0">
                <a:latin typeface="Leelawadee" panose="020B0502040204020203" pitchFamily="34" charset="-34"/>
                <a:cs typeface="Leelawadee" panose="020B0502040204020203" pitchFamily="34" charset="-34"/>
              </a:rPr>
              <a:t> qui essaieront de gagner votre confiance en discutant avec vous pendant plusieurs semaines ou plusieurs mois. </a:t>
            </a:r>
          </a:p>
        </p:txBody>
      </p:sp>
      <p:pic>
        <p:nvPicPr>
          <p:cNvPr id="18" name="Picture 8">
            <a:extLst>
              <a:ext uri="{FF2B5EF4-FFF2-40B4-BE49-F238E27FC236}">
                <a16:creationId xmlns:a16="http://schemas.microsoft.com/office/drawing/2014/main" id="{E2DF4960-E3CF-3595-8022-52450751C5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81199" y="4554911"/>
            <a:ext cx="990597" cy="990597"/>
          </a:xfrm>
          <a:prstGeom prst="rect">
            <a:avLst/>
          </a:prstGeom>
        </p:spPr>
      </p:pic>
      <p:pic>
        <p:nvPicPr>
          <p:cNvPr id="19" name="Picture 9">
            <a:extLst>
              <a:ext uri="{FF2B5EF4-FFF2-40B4-BE49-F238E27FC236}">
                <a16:creationId xmlns:a16="http://schemas.microsoft.com/office/drawing/2014/main" id="{8BB097E8-6B02-8F8E-BE35-AC42202D33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0248" y="6352119"/>
            <a:ext cx="990596" cy="990596"/>
          </a:xfrm>
          <a:prstGeom prst="rect">
            <a:avLst/>
          </a:prstGeom>
        </p:spPr>
      </p:pic>
      <p:pic>
        <p:nvPicPr>
          <p:cNvPr id="20" name="Picture 11">
            <a:extLst>
              <a:ext uri="{FF2B5EF4-FFF2-40B4-BE49-F238E27FC236}">
                <a16:creationId xmlns:a16="http://schemas.microsoft.com/office/drawing/2014/main" id="{567A211D-36EE-7A30-EAF8-2C5DFF82459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81200" y="2695149"/>
            <a:ext cx="990597" cy="990597"/>
          </a:xfrm>
          <a:prstGeom prst="rect">
            <a:avLst/>
          </a:prstGeom>
        </p:spPr>
      </p:pic>
      <p:sp>
        <p:nvSpPr>
          <p:cNvPr id="24" name="ZoneTexte 23">
            <a:extLst>
              <a:ext uri="{FF2B5EF4-FFF2-40B4-BE49-F238E27FC236}">
                <a16:creationId xmlns:a16="http://schemas.microsoft.com/office/drawing/2014/main" id="{8528BEF9-237B-015F-ACAB-3CC96A0A568A}"/>
              </a:ext>
            </a:extLst>
          </p:cNvPr>
          <p:cNvSpPr txBox="1"/>
          <p:nvPr/>
        </p:nvSpPr>
        <p:spPr>
          <a:xfrm>
            <a:off x="3287486" y="6132579"/>
            <a:ext cx="12877801" cy="1384995"/>
          </a:xfrm>
          <a:prstGeom prst="rect">
            <a:avLst/>
          </a:prstGeom>
          <a:noFill/>
        </p:spPr>
        <p:txBody>
          <a:bodyPr wrap="square" rtlCol="0">
            <a:spAutoFit/>
          </a:bodyPr>
          <a:lstStyle/>
          <a:p>
            <a:r>
              <a:rPr lang="fr-FR" sz="2800" dirty="0">
                <a:latin typeface="Leelawadee" panose="020B0502040204020203" pitchFamily="34" charset="-34"/>
                <a:cs typeface="Leelawadee" panose="020B0502040204020203" pitchFamily="34" charset="-34"/>
              </a:rPr>
              <a:t>La personne âgée est souvent une cible privilégiée, surtout si elle est seule, socialement isolée ou malade. La solitude ou la perte d’autonomie peuvent pousser à rechercher un contact humain qui peut parfois manquer.</a:t>
            </a:r>
          </a:p>
        </p:txBody>
      </p:sp>
      <p:pic>
        <p:nvPicPr>
          <p:cNvPr id="2050" name="Picture 2" descr="La Conversation Bulles Dans Un Cercle | Icons Gratuite">
            <a:extLst>
              <a:ext uri="{FF2B5EF4-FFF2-40B4-BE49-F238E27FC236}">
                <a16:creationId xmlns:a16="http://schemas.microsoft.com/office/drawing/2014/main" id="{6AC6E3D2-A850-A03C-C6BD-BC816CFE1A7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2629">
            <a:off x="15650318" y="1977394"/>
            <a:ext cx="1029934" cy="1029934"/>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25A58659-2813-D89A-CC4E-4FD0DCF89C2E}"/>
              </a:ext>
            </a:extLst>
          </p:cNvPr>
          <p:cNvSpPr txBox="1"/>
          <p:nvPr/>
        </p:nvSpPr>
        <p:spPr>
          <a:xfrm>
            <a:off x="3222173" y="4354983"/>
            <a:ext cx="12943114" cy="1384995"/>
          </a:xfrm>
          <a:prstGeom prst="rect">
            <a:avLst/>
          </a:prstGeom>
          <a:noFill/>
        </p:spPr>
        <p:txBody>
          <a:bodyPr wrap="square" rtlCol="0">
            <a:spAutoFit/>
          </a:bodyPr>
          <a:lstStyle/>
          <a:p>
            <a:r>
              <a:rPr lang="fr-FR" sz="2800" dirty="0">
                <a:latin typeface="Leelawadee" panose="020B0502040204020203" pitchFamily="34" charset="-34"/>
                <a:cs typeface="Leelawadee" panose="020B0502040204020203" pitchFamily="34" charset="-34"/>
              </a:rPr>
              <a:t>Ces personnes pourront vous proposer un investissement rémunérateur qui sera en réalité une arnaque. Elles pourront vous demander de l’argent pour venir vous rencontrer ou vous demander de l’argent pour un besoin urgent. </a:t>
            </a:r>
          </a:p>
        </p:txBody>
      </p:sp>
      <p:sp>
        <p:nvSpPr>
          <p:cNvPr id="8" name="ZoneTexte 7">
            <a:extLst>
              <a:ext uri="{FF2B5EF4-FFF2-40B4-BE49-F238E27FC236}">
                <a16:creationId xmlns:a16="http://schemas.microsoft.com/office/drawing/2014/main" id="{4A57CF84-BA7F-5D2A-AC95-389930F5EBD0}"/>
              </a:ext>
            </a:extLst>
          </p:cNvPr>
          <p:cNvSpPr txBox="1"/>
          <p:nvPr/>
        </p:nvSpPr>
        <p:spPr>
          <a:xfrm>
            <a:off x="1981199" y="8017579"/>
            <a:ext cx="14453511" cy="830997"/>
          </a:xfrm>
          <a:prstGeom prst="rect">
            <a:avLst/>
          </a:prstGeom>
          <a:noFill/>
        </p:spPr>
        <p:txBody>
          <a:bodyPr wrap="square" rtlCol="0">
            <a:spAutoFit/>
          </a:bodyPr>
          <a:lstStyle/>
          <a:p>
            <a:pPr algn="ctr"/>
            <a:r>
              <a:rPr lang="fr-FR" sz="2400" b="1" dirty="0">
                <a:solidFill>
                  <a:srgbClr val="F87801"/>
                </a:solidFill>
                <a:latin typeface="Leelawadee" panose="020B0502040204020203" pitchFamily="34" charset="-34"/>
                <a:cs typeface="Leelawadee" panose="020B0502040204020203" pitchFamily="34" charset="-34"/>
              </a:rPr>
              <a:t>Ainsi des arnaqueurs peuvent espérer gagner la confiance plus facilement en prétendant avoir de bonnes intentions  </a:t>
            </a:r>
          </a:p>
        </p:txBody>
      </p:sp>
    </p:spTree>
    <p:extLst>
      <p:ext uri="{BB962C8B-B14F-4D97-AF65-F5344CB8AC3E}">
        <p14:creationId xmlns:p14="http://schemas.microsoft.com/office/powerpoint/2010/main" val="26018356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9FD930884FE742859D3218EF6BFDE0" ma:contentTypeVersion="11" ma:contentTypeDescription="Crée un document." ma:contentTypeScope="" ma:versionID="5d50a72fe4ceadc324274409bc499ac9">
  <xsd:schema xmlns:xsd="http://www.w3.org/2001/XMLSchema" xmlns:xs="http://www.w3.org/2001/XMLSchema" xmlns:p="http://schemas.microsoft.com/office/2006/metadata/properties" xmlns:ns2="f2cbb650-183b-49b5-bc06-c8de33c5836a" xmlns:ns3="1f1312c2-cdc2-4bc2-a770-f627c6138eed" targetNamespace="http://schemas.microsoft.com/office/2006/metadata/properties" ma:root="true" ma:fieldsID="444e13f822d30895bdbd136dfa5903d4" ns2:_="" ns3:_="">
    <xsd:import namespace="f2cbb650-183b-49b5-bc06-c8de33c5836a"/>
    <xsd:import namespace="1f1312c2-cdc2-4bc2-a770-f627c6138ee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cbb650-183b-49b5-bc06-c8de33c583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Balises d’images" ma:readOnly="false" ma:fieldId="{5cf76f15-5ced-4ddc-b409-7134ff3c332f}" ma:taxonomyMulti="true" ma:sspId="a7524463-1838-400c-8371-68a55f88a7d2"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1312c2-cdc2-4bc2-a770-f627c6138ee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e9b67be-1c09-4b5b-b391-2631405ed429}" ma:internalName="TaxCatchAll" ma:showField="CatchAllData" ma:web="1f1312c2-cdc2-4bc2-a770-f627c6138e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2cbb650-183b-49b5-bc06-c8de33c5836a">
      <Terms xmlns="http://schemas.microsoft.com/office/infopath/2007/PartnerControls"/>
    </lcf76f155ced4ddcb4097134ff3c332f>
    <TaxCatchAll xmlns="1f1312c2-cdc2-4bc2-a770-f627c6138eed" xsi:nil="true"/>
  </documentManagement>
</p:properties>
</file>

<file path=customXml/itemProps1.xml><?xml version="1.0" encoding="utf-8"?>
<ds:datastoreItem xmlns:ds="http://schemas.openxmlformats.org/officeDocument/2006/customXml" ds:itemID="{80D63D59-65B7-482B-9646-B95351C2E888}">
  <ds:schemaRefs>
    <ds:schemaRef ds:uri="1f1312c2-cdc2-4bc2-a770-f627c6138eed"/>
    <ds:schemaRef ds:uri="f2cbb650-183b-49b5-bc06-c8de33c583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B56A668-E796-45D3-BCEA-5C4415D427F3}">
  <ds:schemaRefs>
    <ds:schemaRef ds:uri="http://schemas.microsoft.com/sharepoint/v3/contenttype/forms"/>
  </ds:schemaRefs>
</ds:datastoreItem>
</file>

<file path=customXml/itemProps3.xml><?xml version="1.0" encoding="utf-8"?>
<ds:datastoreItem xmlns:ds="http://schemas.openxmlformats.org/officeDocument/2006/customXml" ds:itemID="{246638C6-651C-4180-8A69-FEA31CDAA404}">
  <ds:schemaRefs>
    <ds:schemaRef ds:uri="http://www.w3.org/XML/1998/namespace"/>
    <ds:schemaRef ds:uri="1f1312c2-cdc2-4bc2-a770-f627c6138eed"/>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http://purl.org/dc/terms/"/>
    <ds:schemaRef ds:uri="http://schemas.microsoft.com/office/infopath/2007/PartnerControls"/>
    <ds:schemaRef ds:uri="f2cbb650-183b-49b5-bc06-c8de33c5836a"/>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2470</Words>
  <Application>Microsoft Office PowerPoint</Application>
  <PresentationFormat>Personnalisé</PresentationFormat>
  <Paragraphs>289</Paragraphs>
  <Slides>38</Slides>
  <Notes>18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38</vt:i4>
      </vt:variant>
    </vt:vector>
  </HeadingPairs>
  <TitlesOfParts>
    <vt:vector size="45" baseType="lpstr">
      <vt:lpstr>Calibri</vt:lpstr>
      <vt:lpstr>Leelawadee</vt:lpstr>
      <vt:lpstr>Abadi</vt:lpstr>
      <vt:lpstr>Kollektif Bold</vt:lpstr>
      <vt:lpstr>Leelawadee UI</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PPT - 2022</dc:title>
  <dc:creator>I2ML26</dc:creator>
  <cp:lastModifiedBy>Arthur Michalland</cp:lastModifiedBy>
  <cp:revision>6</cp:revision>
  <dcterms:created xsi:type="dcterms:W3CDTF">2006-08-16T00:00:00Z</dcterms:created>
  <dcterms:modified xsi:type="dcterms:W3CDTF">2023-05-05T14:28:14Z</dcterms:modified>
  <dc:identifier>DAE3xkzwLoE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0x010100FB9FD930884FE742859D3218EF6BFDE0</vt:lpwstr>
  </property>
  <property fmtid="{D5CDD505-2E9C-101B-9397-08002B2CF9AE}" pid="3" name="MediaServiceImageTags">
    <vt:lpwstr/>
  </property>
</Properties>
</file>