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1"/>
  </p:notesMasterIdLst>
  <p:sldIdLst>
    <p:sldId id="274" r:id="rId5"/>
    <p:sldId id="301" r:id="rId6"/>
    <p:sldId id="256" r:id="rId7"/>
    <p:sldId id="286" r:id="rId8"/>
    <p:sldId id="304" r:id="rId9"/>
    <p:sldId id="289" r:id="rId10"/>
    <p:sldId id="295" r:id="rId11"/>
    <p:sldId id="297" r:id="rId12"/>
    <p:sldId id="298" r:id="rId13"/>
    <p:sldId id="305" r:id="rId14"/>
    <p:sldId id="307" r:id="rId15"/>
    <p:sldId id="306" r:id="rId16"/>
    <p:sldId id="308" r:id="rId17"/>
    <p:sldId id="288" r:id="rId18"/>
    <p:sldId id="292" r:id="rId19"/>
    <p:sldId id="300" r:id="rId20"/>
  </p:sldIdLst>
  <p:sldSz cx="18288000" cy="10287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Kollektif Bold" panose="020B0604020202020204" charset="0"/>
      <p:regular r:id="rId26"/>
      <p:bold r:id="rId27"/>
    </p:embeddedFont>
    <p:embeddedFont>
      <p:font typeface="Leelawadee" panose="020B0502040204020203" pitchFamily="34" charset="-34"/>
      <p:regular r:id="rId28"/>
      <p:bold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313D"/>
    <a:srgbClr val="FFFFFF"/>
    <a:srgbClr val="AFCBD0"/>
    <a:srgbClr val="F87801"/>
    <a:srgbClr val="FFCD34"/>
    <a:srgbClr val="F5F5F5"/>
    <a:srgbClr val="EFE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A3132E-4EC9-4040-B2D4-543D7B46A7EF}" v="2" dt="2023-07-07T07:57:21.9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56"/>
    <p:restoredTop sz="94712"/>
  </p:normalViewPr>
  <p:slideViewPr>
    <p:cSldViewPr snapToGrid="0">
      <p:cViewPr varScale="1">
        <p:scale>
          <a:sx n="74" d="100"/>
          <a:sy n="74" d="100"/>
        </p:scale>
        <p:origin x="436" y="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idi Gourdon" userId="eddc78eb-16e7-4bb4-8601-2dd057693975" providerId="ADAL" clId="{BBCB7414-2588-4D61-85B3-8F3AB6304A9D}"/>
    <pc:docChg chg="undo custSel modSld">
      <pc:chgData name="Heidi Gourdon" userId="eddc78eb-16e7-4bb4-8601-2dd057693975" providerId="ADAL" clId="{BBCB7414-2588-4D61-85B3-8F3AB6304A9D}" dt="2023-04-27T09:13:11.240" v="174" actId="14100"/>
      <pc:docMkLst>
        <pc:docMk/>
      </pc:docMkLst>
      <pc:sldChg chg="modSp mod">
        <pc:chgData name="Heidi Gourdon" userId="eddc78eb-16e7-4bb4-8601-2dd057693975" providerId="ADAL" clId="{BBCB7414-2588-4D61-85B3-8F3AB6304A9D}" dt="2023-04-27T08:01:03.235" v="48" actId="1076"/>
        <pc:sldMkLst>
          <pc:docMk/>
          <pc:sldMk cId="0" sldId="256"/>
        </pc:sldMkLst>
        <pc:spChg chg="mod">
          <ac:chgData name="Heidi Gourdon" userId="eddc78eb-16e7-4bb4-8601-2dd057693975" providerId="ADAL" clId="{BBCB7414-2588-4D61-85B3-8F3AB6304A9D}" dt="2023-04-27T08:00:55.364" v="45" actId="1076"/>
          <ac:spMkLst>
            <pc:docMk/>
            <pc:sldMk cId="0" sldId="256"/>
            <ac:spMk id="18" creationId="{00000000-0000-0000-0000-000000000000}"/>
          </ac:spMkLst>
        </pc:spChg>
        <pc:spChg chg="mod">
          <ac:chgData name="Heidi Gourdon" userId="eddc78eb-16e7-4bb4-8601-2dd057693975" providerId="ADAL" clId="{BBCB7414-2588-4D61-85B3-8F3AB6304A9D}" dt="2023-04-27T08:01:03.235" v="48" actId="1076"/>
          <ac:spMkLst>
            <pc:docMk/>
            <pc:sldMk cId="0" sldId="256"/>
            <ac:spMk id="25" creationId="{00000000-0000-0000-0000-000000000000}"/>
          </ac:spMkLst>
        </pc:spChg>
      </pc:sldChg>
      <pc:sldChg chg="delSp modSp mod">
        <pc:chgData name="Heidi Gourdon" userId="eddc78eb-16e7-4bb4-8601-2dd057693975" providerId="ADAL" clId="{BBCB7414-2588-4D61-85B3-8F3AB6304A9D}" dt="2023-04-27T09:13:11.240" v="174" actId="14100"/>
        <pc:sldMkLst>
          <pc:docMk/>
          <pc:sldMk cId="3253351555" sldId="274"/>
        </pc:sldMkLst>
        <pc:spChg chg="mod">
          <ac:chgData name="Heidi Gourdon" userId="eddc78eb-16e7-4bb4-8601-2dd057693975" providerId="ADAL" clId="{BBCB7414-2588-4D61-85B3-8F3AB6304A9D}" dt="2023-04-27T09:13:11.240" v="174" actId="14100"/>
          <ac:spMkLst>
            <pc:docMk/>
            <pc:sldMk cId="3253351555" sldId="274"/>
            <ac:spMk id="25" creationId="{00000000-0000-0000-0000-000000000000}"/>
          </ac:spMkLst>
        </pc:spChg>
        <pc:picChg chg="del">
          <ac:chgData name="Heidi Gourdon" userId="eddc78eb-16e7-4bb4-8601-2dd057693975" providerId="ADAL" clId="{BBCB7414-2588-4D61-85B3-8F3AB6304A9D}" dt="2023-04-27T09:13:07.265" v="173" actId="478"/>
          <ac:picMkLst>
            <pc:docMk/>
            <pc:sldMk cId="3253351555" sldId="274"/>
            <ac:picMk id="15" creationId="{00000000-0000-0000-0000-000000000000}"/>
          </ac:picMkLst>
        </pc:picChg>
      </pc:sldChg>
      <pc:sldChg chg="modSp mod">
        <pc:chgData name="Heidi Gourdon" userId="eddc78eb-16e7-4bb4-8601-2dd057693975" providerId="ADAL" clId="{BBCB7414-2588-4D61-85B3-8F3AB6304A9D}" dt="2023-04-27T08:01:36.041" v="50" actId="1076"/>
        <pc:sldMkLst>
          <pc:docMk/>
          <pc:sldMk cId="4267594758" sldId="286"/>
        </pc:sldMkLst>
        <pc:spChg chg="mod">
          <ac:chgData name="Heidi Gourdon" userId="eddc78eb-16e7-4bb4-8601-2dd057693975" providerId="ADAL" clId="{BBCB7414-2588-4D61-85B3-8F3AB6304A9D}" dt="2023-04-27T08:01:18.987" v="49" actId="14100"/>
          <ac:spMkLst>
            <pc:docMk/>
            <pc:sldMk cId="4267594758" sldId="286"/>
            <ac:spMk id="2" creationId="{7ABB257F-AE93-BD98-93F3-27636467562D}"/>
          </ac:spMkLst>
        </pc:spChg>
        <pc:spChg chg="mod">
          <ac:chgData name="Heidi Gourdon" userId="eddc78eb-16e7-4bb4-8601-2dd057693975" providerId="ADAL" clId="{BBCB7414-2588-4D61-85B3-8F3AB6304A9D}" dt="2023-04-27T08:01:36.041" v="50" actId="1076"/>
          <ac:spMkLst>
            <pc:docMk/>
            <pc:sldMk cId="4267594758" sldId="286"/>
            <ac:spMk id="5" creationId="{A971E2C0-A962-4E88-761B-C71F02C07671}"/>
          </ac:spMkLst>
        </pc:spChg>
        <pc:picChg chg="mod">
          <ac:chgData name="Heidi Gourdon" userId="eddc78eb-16e7-4bb4-8601-2dd057693975" providerId="ADAL" clId="{BBCB7414-2588-4D61-85B3-8F3AB6304A9D}" dt="2023-04-27T08:01:36.041" v="50" actId="1076"/>
          <ac:picMkLst>
            <pc:docMk/>
            <pc:sldMk cId="4267594758" sldId="286"/>
            <ac:picMk id="11" creationId="{C621E52E-6A8D-5730-C693-72463D97481F}"/>
          </ac:picMkLst>
        </pc:picChg>
        <pc:picChg chg="mod">
          <ac:chgData name="Heidi Gourdon" userId="eddc78eb-16e7-4bb4-8601-2dd057693975" providerId="ADAL" clId="{BBCB7414-2588-4D61-85B3-8F3AB6304A9D}" dt="2023-04-27T08:01:36.041" v="50" actId="1076"/>
          <ac:picMkLst>
            <pc:docMk/>
            <pc:sldMk cId="4267594758" sldId="286"/>
            <ac:picMk id="13" creationId="{1428831E-7B05-9A3C-F46A-DAA2883B30FF}"/>
          </ac:picMkLst>
        </pc:picChg>
      </pc:sldChg>
      <pc:sldChg chg="addSp delSp modSp mod">
        <pc:chgData name="Heidi Gourdon" userId="eddc78eb-16e7-4bb4-8601-2dd057693975" providerId="ADAL" clId="{BBCB7414-2588-4D61-85B3-8F3AB6304A9D}" dt="2023-04-27T09:10:36.555" v="155" actId="113"/>
        <pc:sldMkLst>
          <pc:docMk/>
          <pc:sldMk cId="929948247" sldId="288"/>
        </pc:sldMkLst>
        <pc:spChg chg="mod">
          <ac:chgData name="Heidi Gourdon" userId="eddc78eb-16e7-4bb4-8601-2dd057693975" providerId="ADAL" clId="{BBCB7414-2588-4D61-85B3-8F3AB6304A9D}" dt="2023-04-27T09:09:26.938" v="133" actId="14100"/>
          <ac:spMkLst>
            <pc:docMk/>
            <pc:sldMk cId="929948247" sldId="288"/>
            <ac:spMk id="2" creationId="{00000000-0000-0000-0000-000000000000}"/>
          </ac:spMkLst>
        </pc:spChg>
        <pc:graphicFrameChg chg="mod modGraphic">
          <ac:chgData name="Heidi Gourdon" userId="eddc78eb-16e7-4bb4-8601-2dd057693975" providerId="ADAL" clId="{BBCB7414-2588-4D61-85B3-8F3AB6304A9D}" dt="2023-04-27T09:10:36.555" v="155" actId="113"/>
          <ac:graphicFrameMkLst>
            <pc:docMk/>
            <pc:sldMk cId="929948247" sldId="288"/>
            <ac:graphicFrameMk id="5" creationId="{63485C5E-F746-FD4A-6756-E1CF1FA247CA}"/>
          </ac:graphicFrameMkLst>
        </pc:graphicFrameChg>
        <pc:picChg chg="add del mod">
          <ac:chgData name="Heidi Gourdon" userId="eddc78eb-16e7-4bb4-8601-2dd057693975" providerId="ADAL" clId="{BBCB7414-2588-4D61-85B3-8F3AB6304A9D}" dt="2023-04-27T09:09:16.080" v="131" actId="478"/>
          <ac:picMkLst>
            <pc:docMk/>
            <pc:sldMk cId="929948247" sldId="288"/>
            <ac:picMk id="8" creationId="{345EB6F4-554C-A61B-7A7A-ED95253D3B96}"/>
          </ac:picMkLst>
        </pc:picChg>
      </pc:sldChg>
      <pc:sldChg chg="addSp delSp modSp mod">
        <pc:chgData name="Heidi Gourdon" userId="eddc78eb-16e7-4bb4-8601-2dd057693975" providerId="ADAL" clId="{BBCB7414-2588-4D61-85B3-8F3AB6304A9D}" dt="2023-04-27T09:01:58.488" v="74" actId="1076"/>
        <pc:sldMkLst>
          <pc:docMk/>
          <pc:sldMk cId="3785366349" sldId="289"/>
        </pc:sldMkLst>
        <pc:spChg chg="mod">
          <ac:chgData name="Heidi Gourdon" userId="eddc78eb-16e7-4bb4-8601-2dd057693975" providerId="ADAL" clId="{BBCB7414-2588-4D61-85B3-8F3AB6304A9D}" dt="2023-04-27T09:00:56.417" v="65" actId="14100"/>
          <ac:spMkLst>
            <pc:docMk/>
            <pc:sldMk cId="3785366349" sldId="289"/>
            <ac:spMk id="2" creationId="{00000000-0000-0000-0000-000000000000}"/>
          </ac:spMkLst>
        </pc:spChg>
        <pc:spChg chg="mod">
          <ac:chgData name="Heidi Gourdon" userId="eddc78eb-16e7-4bb4-8601-2dd057693975" providerId="ADAL" clId="{BBCB7414-2588-4D61-85B3-8F3AB6304A9D}" dt="2023-04-27T09:01:58.488" v="74" actId="1076"/>
          <ac:spMkLst>
            <pc:docMk/>
            <pc:sldMk cId="3785366349" sldId="289"/>
            <ac:spMk id="5" creationId="{E11E53ED-77EB-D886-FC83-04870F9E31BE}"/>
          </ac:spMkLst>
        </pc:spChg>
        <pc:picChg chg="add mod">
          <ac:chgData name="Heidi Gourdon" userId="eddc78eb-16e7-4bb4-8601-2dd057693975" providerId="ADAL" clId="{BBCB7414-2588-4D61-85B3-8F3AB6304A9D}" dt="2023-04-27T09:01:46.497" v="72" actId="1076"/>
          <ac:picMkLst>
            <pc:docMk/>
            <pc:sldMk cId="3785366349" sldId="289"/>
            <ac:picMk id="7" creationId="{68F3E24E-DAD7-932E-378E-F0BB49FA3A70}"/>
          </ac:picMkLst>
        </pc:picChg>
        <pc:picChg chg="del">
          <ac:chgData name="Heidi Gourdon" userId="eddc78eb-16e7-4bb4-8601-2dd057693975" providerId="ADAL" clId="{BBCB7414-2588-4D61-85B3-8F3AB6304A9D}" dt="2023-04-27T09:00:58.443" v="66" actId="478"/>
          <ac:picMkLst>
            <pc:docMk/>
            <pc:sldMk cId="3785366349" sldId="289"/>
            <ac:picMk id="11" creationId="{00000000-0000-0000-0000-000000000000}"/>
          </ac:picMkLst>
        </pc:picChg>
      </pc:sldChg>
      <pc:sldChg chg="addSp delSp modSp mod">
        <pc:chgData name="Heidi Gourdon" userId="eddc78eb-16e7-4bb4-8601-2dd057693975" providerId="ADAL" clId="{BBCB7414-2588-4D61-85B3-8F3AB6304A9D}" dt="2023-04-27T09:12:35.915" v="168" actId="1076"/>
        <pc:sldMkLst>
          <pc:docMk/>
          <pc:sldMk cId="143103984" sldId="292"/>
        </pc:sldMkLst>
        <pc:spChg chg="mod">
          <ac:chgData name="Heidi Gourdon" userId="eddc78eb-16e7-4bb4-8601-2dd057693975" providerId="ADAL" clId="{BBCB7414-2588-4D61-85B3-8F3AB6304A9D}" dt="2023-04-27T09:11:13.225" v="159" actId="14100"/>
          <ac:spMkLst>
            <pc:docMk/>
            <pc:sldMk cId="143103984" sldId="292"/>
            <ac:spMk id="2" creationId="{00000000-0000-0000-0000-000000000000}"/>
          </ac:spMkLst>
        </pc:spChg>
        <pc:spChg chg="mod">
          <ac:chgData name="Heidi Gourdon" userId="eddc78eb-16e7-4bb4-8601-2dd057693975" providerId="ADAL" clId="{BBCB7414-2588-4D61-85B3-8F3AB6304A9D}" dt="2023-04-27T09:12:33.864" v="167" actId="1076"/>
          <ac:spMkLst>
            <pc:docMk/>
            <pc:sldMk cId="143103984" sldId="292"/>
            <ac:spMk id="5" creationId="{D12441EA-95CF-A96A-9802-F2A2FC6EB6F5}"/>
          </ac:spMkLst>
        </pc:spChg>
        <pc:picChg chg="add mod">
          <ac:chgData name="Heidi Gourdon" userId="eddc78eb-16e7-4bb4-8601-2dd057693975" providerId="ADAL" clId="{BBCB7414-2588-4D61-85B3-8F3AB6304A9D}" dt="2023-04-27T09:12:35.915" v="168" actId="1076"/>
          <ac:picMkLst>
            <pc:docMk/>
            <pc:sldMk cId="143103984" sldId="292"/>
            <ac:picMk id="7" creationId="{495D7630-891F-FD68-8D4C-CBC582F005C4}"/>
          </ac:picMkLst>
        </pc:picChg>
        <pc:picChg chg="del">
          <ac:chgData name="Heidi Gourdon" userId="eddc78eb-16e7-4bb4-8601-2dd057693975" providerId="ADAL" clId="{BBCB7414-2588-4D61-85B3-8F3AB6304A9D}" dt="2023-04-27T09:10:49.574" v="156" actId="478"/>
          <ac:picMkLst>
            <pc:docMk/>
            <pc:sldMk cId="143103984" sldId="292"/>
            <ac:picMk id="8" creationId="{068FF445-1667-2D1A-EF79-16CCB5E222A2}"/>
          </ac:picMkLst>
        </pc:picChg>
        <pc:picChg chg="del">
          <ac:chgData name="Heidi Gourdon" userId="eddc78eb-16e7-4bb4-8601-2dd057693975" providerId="ADAL" clId="{BBCB7414-2588-4D61-85B3-8F3AB6304A9D}" dt="2023-04-27T09:10:57.417" v="157" actId="478"/>
          <ac:picMkLst>
            <pc:docMk/>
            <pc:sldMk cId="143103984" sldId="292"/>
            <ac:picMk id="11" creationId="{00000000-0000-0000-0000-000000000000}"/>
          </ac:picMkLst>
        </pc:picChg>
      </pc:sldChg>
      <pc:sldChg chg="addSp modSp mod">
        <pc:chgData name="Heidi Gourdon" userId="eddc78eb-16e7-4bb4-8601-2dd057693975" providerId="ADAL" clId="{BBCB7414-2588-4D61-85B3-8F3AB6304A9D}" dt="2023-04-27T09:07:11.153" v="118" actId="113"/>
        <pc:sldMkLst>
          <pc:docMk/>
          <pc:sldMk cId="810619821" sldId="295"/>
        </pc:sldMkLst>
        <pc:spChg chg="mod">
          <ac:chgData name="Heidi Gourdon" userId="eddc78eb-16e7-4bb4-8601-2dd057693975" providerId="ADAL" clId="{BBCB7414-2588-4D61-85B3-8F3AB6304A9D}" dt="2023-04-27T09:02:23.978" v="76" actId="1076"/>
          <ac:spMkLst>
            <pc:docMk/>
            <pc:sldMk cId="810619821" sldId="295"/>
            <ac:spMk id="2" creationId="{00000000-0000-0000-0000-000000000000}"/>
          </ac:spMkLst>
        </pc:spChg>
        <pc:spChg chg="mod">
          <ac:chgData name="Heidi Gourdon" userId="eddc78eb-16e7-4bb4-8601-2dd057693975" providerId="ADAL" clId="{BBCB7414-2588-4D61-85B3-8F3AB6304A9D}" dt="2023-04-27T09:07:11.153" v="118" actId="113"/>
          <ac:spMkLst>
            <pc:docMk/>
            <pc:sldMk cId="810619821" sldId="295"/>
            <ac:spMk id="7" creationId="{D219765A-393A-984F-7955-EB01CDEC37B6}"/>
          </ac:spMkLst>
        </pc:spChg>
        <pc:spChg chg="mod">
          <ac:chgData name="Heidi Gourdon" userId="eddc78eb-16e7-4bb4-8601-2dd057693975" providerId="ADAL" clId="{BBCB7414-2588-4D61-85B3-8F3AB6304A9D}" dt="2023-04-27T09:02:27.698" v="77" actId="1076"/>
          <ac:spMkLst>
            <pc:docMk/>
            <pc:sldMk cId="810619821" sldId="295"/>
            <ac:spMk id="14" creationId="{00000000-0000-0000-0000-000000000000}"/>
          </ac:spMkLst>
        </pc:spChg>
        <pc:picChg chg="add mod">
          <ac:chgData name="Heidi Gourdon" userId="eddc78eb-16e7-4bb4-8601-2dd057693975" providerId="ADAL" clId="{BBCB7414-2588-4D61-85B3-8F3AB6304A9D}" dt="2023-04-27T09:06:45.747" v="114" actId="1076"/>
          <ac:picMkLst>
            <pc:docMk/>
            <pc:sldMk cId="810619821" sldId="295"/>
            <ac:picMk id="5" creationId="{FDB8FCB8-A2E7-E0FE-E14E-E6103979371E}"/>
          </ac:picMkLst>
        </pc:picChg>
      </pc:sldChg>
      <pc:sldChg chg="modSp mod">
        <pc:chgData name="Heidi Gourdon" userId="eddc78eb-16e7-4bb4-8601-2dd057693975" providerId="ADAL" clId="{BBCB7414-2588-4D61-85B3-8F3AB6304A9D}" dt="2023-04-27T09:12:51.873" v="172" actId="14100"/>
        <pc:sldMkLst>
          <pc:docMk/>
          <pc:sldMk cId="0" sldId="300"/>
        </pc:sldMkLst>
        <pc:spChg chg="mod">
          <ac:chgData name="Heidi Gourdon" userId="eddc78eb-16e7-4bb4-8601-2dd057693975" providerId="ADAL" clId="{BBCB7414-2588-4D61-85B3-8F3AB6304A9D}" dt="2023-04-27T09:12:51.873" v="172" actId="14100"/>
          <ac:spMkLst>
            <pc:docMk/>
            <pc:sldMk cId="0" sldId="300"/>
            <ac:spMk id="106" creationId="{00000000-0000-0000-0000-000000000000}"/>
          </ac:spMkLst>
        </pc:spChg>
        <pc:spChg chg="mod">
          <ac:chgData name="Heidi Gourdon" userId="eddc78eb-16e7-4bb4-8601-2dd057693975" providerId="ADAL" clId="{BBCB7414-2588-4D61-85B3-8F3AB6304A9D}" dt="2023-04-27T09:12:49.297" v="171" actId="1076"/>
          <ac:spMkLst>
            <pc:docMk/>
            <pc:sldMk cId="0" sldId="300"/>
            <ac:spMk id="108" creationId="{00000000-0000-0000-0000-000000000000}"/>
          </ac:spMkLst>
        </pc:spChg>
        <pc:grpChg chg="mod">
          <ac:chgData name="Heidi Gourdon" userId="eddc78eb-16e7-4bb4-8601-2dd057693975" providerId="ADAL" clId="{BBCB7414-2588-4D61-85B3-8F3AB6304A9D}" dt="2023-04-27T09:12:43.560" v="170" actId="1076"/>
          <ac:grpSpMkLst>
            <pc:docMk/>
            <pc:sldMk cId="0" sldId="300"/>
            <ac:grpSpMk id="103" creationId="{00000000-0000-0000-0000-000000000000}"/>
          </ac:grpSpMkLst>
        </pc:grpChg>
      </pc:sldChg>
      <pc:sldChg chg="addSp delSp modSp mod">
        <pc:chgData name="Heidi Gourdon" userId="eddc78eb-16e7-4bb4-8601-2dd057693975" providerId="ADAL" clId="{BBCB7414-2588-4D61-85B3-8F3AB6304A9D}" dt="2023-04-27T08:00:43.603" v="43" actId="1076"/>
        <pc:sldMkLst>
          <pc:docMk/>
          <pc:sldMk cId="1872046220" sldId="301"/>
        </pc:sldMkLst>
        <pc:spChg chg="mod">
          <ac:chgData name="Heidi Gourdon" userId="eddc78eb-16e7-4bb4-8601-2dd057693975" providerId="ADAL" clId="{BBCB7414-2588-4D61-85B3-8F3AB6304A9D}" dt="2023-04-27T07:57:41.624" v="0" actId="14100"/>
          <ac:spMkLst>
            <pc:docMk/>
            <pc:sldMk cId="1872046220" sldId="301"/>
            <ac:spMk id="2" creationId="{00000000-0000-0000-0000-000000000000}"/>
          </ac:spMkLst>
        </pc:spChg>
        <pc:spChg chg="mod">
          <ac:chgData name="Heidi Gourdon" userId="eddc78eb-16e7-4bb4-8601-2dd057693975" providerId="ADAL" clId="{BBCB7414-2588-4D61-85B3-8F3AB6304A9D}" dt="2023-04-27T07:58:57.166" v="19" actId="1076"/>
          <ac:spMkLst>
            <pc:docMk/>
            <pc:sldMk cId="1872046220" sldId="301"/>
            <ac:spMk id="5" creationId="{4D003C09-4678-E3B0-C1DE-36E59E685DEF}"/>
          </ac:spMkLst>
        </pc:spChg>
        <pc:spChg chg="mod">
          <ac:chgData name="Heidi Gourdon" userId="eddc78eb-16e7-4bb4-8601-2dd057693975" providerId="ADAL" clId="{BBCB7414-2588-4D61-85B3-8F3AB6304A9D}" dt="2023-04-27T07:58:57.166" v="19" actId="1076"/>
          <ac:spMkLst>
            <pc:docMk/>
            <pc:sldMk cId="1872046220" sldId="301"/>
            <ac:spMk id="10" creationId="{820B1217-424E-D3F5-66F3-A55AF324A808}"/>
          </ac:spMkLst>
        </pc:spChg>
        <pc:spChg chg="mod">
          <ac:chgData name="Heidi Gourdon" userId="eddc78eb-16e7-4bb4-8601-2dd057693975" providerId="ADAL" clId="{BBCB7414-2588-4D61-85B3-8F3AB6304A9D}" dt="2023-04-27T07:58:57.166" v="19" actId="1076"/>
          <ac:spMkLst>
            <pc:docMk/>
            <pc:sldMk cId="1872046220" sldId="301"/>
            <ac:spMk id="12" creationId="{80883925-10A7-9A24-7F7C-20635D0E4897}"/>
          </ac:spMkLst>
        </pc:spChg>
        <pc:spChg chg="mod">
          <ac:chgData name="Heidi Gourdon" userId="eddc78eb-16e7-4bb4-8601-2dd057693975" providerId="ADAL" clId="{BBCB7414-2588-4D61-85B3-8F3AB6304A9D}" dt="2023-04-27T07:58:57.166" v="19" actId="1076"/>
          <ac:spMkLst>
            <pc:docMk/>
            <pc:sldMk cId="1872046220" sldId="301"/>
            <ac:spMk id="13" creationId="{55FBC373-E7E8-B923-C854-A3D55C5C4AC6}"/>
          </ac:spMkLst>
        </pc:spChg>
        <pc:spChg chg="mod">
          <ac:chgData name="Heidi Gourdon" userId="eddc78eb-16e7-4bb4-8601-2dd057693975" providerId="ADAL" clId="{BBCB7414-2588-4D61-85B3-8F3AB6304A9D}" dt="2023-04-27T07:57:56.196" v="6" actId="1076"/>
          <ac:spMkLst>
            <pc:docMk/>
            <pc:sldMk cId="1872046220" sldId="301"/>
            <ac:spMk id="14" creationId="{00000000-0000-0000-0000-000000000000}"/>
          </ac:spMkLst>
        </pc:spChg>
        <pc:spChg chg="mod">
          <ac:chgData name="Heidi Gourdon" userId="eddc78eb-16e7-4bb4-8601-2dd057693975" providerId="ADAL" clId="{BBCB7414-2588-4D61-85B3-8F3AB6304A9D}" dt="2023-04-27T07:58:57.166" v="19" actId="1076"/>
          <ac:spMkLst>
            <pc:docMk/>
            <pc:sldMk cId="1872046220" sldId="301"/>
            <ac:spMk id="15" creationId="{A98DDE2A-90CA-699C-7754-9E644F869958}"/>
          </ac:spMkLst>
        </pc:spChg>
        <pc:spChg chg="mod">
          <ac:chgData name="Heidi Gourdon" userId="eddc78eb-16e7-4bb4-8601-2dd057693975" providerId="ADAL" clId="{BBCB7414-2588-4D61-85B3-8F3AB6304A9D}" dt="2023-04-27T07:58:57.166" v="19" actId="1076"/>
          <ac:spMkLst>
            <pc:docMk/>
            <pc:sldMk cId="1872046220" sldId="301"/>
            <ac:spMk id="16" creationId="{9B434C7C-3118-B651-A85F-59AAC14CEAD3}"/>
          </ac:spMkLst>
        </pc:spChg>
        <pc:spChg chg="mod">
          <ac:chgData name="Heidi Gourdon" userId="eddc78eb-16e7-4bb4-8601-2dd057693975" providerId="ADAL" clId="{BBCB7414-2588-4D61-85B3-8F3AB6304A9D}" dt="2023-04-27T07:59:59.459" v="34" actId="113"/>
          <ac:spMkLst>
            <pc:docMk/>
            <pc:sldMk cId="1872046220" sldId="301"/>
            <ac:spMk id="26" creationId="{5C8969A2-F078-3E3E-4476-7AA648C6248F}"/>
          </ac:spMkLst>
        </pc:spChg>
        <pc:spChg chg="mod">
          <ac:chgData name="Heidi Gourdon" userId="eddc78eb-16e7-4bb4-8601-2dd057693975" providerId="ADAL" clId="{BBCB7414-2588-4D61-85B3-8F3AB6304A9D}" dt="2023-04-27T07:59:20.763" v="23" actId="1076"/>
          <ac:spMkLst>
            <pc:docMk/>
            <pc:sldMk cId="1872046220" sldId="301"/>
            <ac:spMk id="27" creationId="{D3741266-84EF-507C-CC35-C24704A79A6C}"/>
          </ac:spMkLst>
        </pc:spChg>
        <pc:spChg chg="mod">
          <ac:chgData name="Heidi Gourdon" userId="eddc78eb-16e7-4bb4-8601-2dd057693975" providerId="ADAL" clId="{BBCB7414-2588-4D61-85B3-8F3AB6304A9D}" dt="2023-04-27T08:00:30.644" v="39" actId="1076"/>
          <ac:spMkLst>
            <pc:docMk/>
            <pc:sldMk cId="1872046220" sldId="301"/>
            <ac:spMk id="28" creationId="{18DD60CD-2F76-1B0B-F6A2-D4D45E261180}"/>
          </ac:spMkLst>
        </pc:spChg>
        <pc:spChg chg="mod">
          <ac:chgData name="Heidi Gourdon" userId="eddc78eb-16e7-4bb4-8601-2dd057693975" providerId="ADAL" clId="{BBCB7414-2588-4D61-85B3-8F3AB6304A9D}" dt="2023-04-27T08:00:32.690" v="40" actId="1076"/>
          <ac:spMkLst>
            <pc:docMk/>
            <pc:sldMk cId="1872046220" sldId="301"/>
            <ac:spMk id="29" creationId="{9B91907D-89FE-1859-7DA2-2C0C479FEF4E}"/>
          </ac:spMkLst>
        </pc:spChg>
        <pc:spChg chg="mod">
          <ac:chgData name="Heidi Gourdon" userId="eddc78eb-16e7-4bb4-8601-2dd057693975" providerId="ADAL" clId="{BBCB7414-2588-4D61-85B3-8F3AB6304A9D}" dt="2023-04-27T08:00:35.396" v="41" actId="1076"/>
          <ac:spMkLst>
            <pc:docMk/>
            <pc:sldMk cId="1872046220" sldId="301"/>
            <ac:spMk id="30" creationId="{DFE05C75-BA47-0D05-7D7A-28BAA3050330}"/>
          </ac:spMkLst>
        </pc:spChg>
        <pc:spChg chg="mod">
          <ac:chgData name="Heidi Gourdon" userId="eddc78eb-16e7-4bb4-8601-2dd057693975" providerId="ADAL" clId="{BBCB7414-2588-4D61-85B3-8F3AB6304A9D}" dt="2023-04-27T08:00:38.420" v="42" actId="1076"/>
          <ac:spMkLst>
            <pc:docMk/>
            <pc:sldMk cId="1872046220" sldId="301"/>
            <ac:spMk id="31" creationId="{8592B709-08C0-B170-CF5D-32A4AAADA046}"/>
          </ac:spMkLst>
        </pc:spChg>
        <pc:picChg chg="mod">
          <ac:chgData name="Heidi Gourdon" userId="eddc78eb-16e7-4bb4-8601-2dd057693975" providerId="ADAL" clId="{BBCB7414-2588-4D61-85B3-8F3AB6304A9D}" dt="2023-04-27T07:58:57.166" v="19" actId="1076"/>
          <ac:picMkLst>
            <pc:docMk/>
            <pc:sldMk cId="1872046220" sldId="301"/>
            <ac:picMk id="7" creationId="{00000000-0000-0000-0000-000000000000}"/>
          </ac:picMkLst>
        </pc:picChg>
        <pc:picChg chg="mod">
          <ac:chgData name="Heidi Gourdon" userId="eddc78eb-16e7-4bb4-8601-2dd057693975" providerId="ADAL" clId="{BBCB7414-2588-4D61-85B3-8F3AB6304A9D}" dt="2023-04-27T07:58:57.166" v="19" actId="1076"/>
          <ac:picMkLst>
            <pc:docMk/>
            <pc:sldMk cId="1872046220" sldId="301"/>
            <ac:picMk id="8" creationId="{00000000-0000-0000-0000-000000000000}"/>
          </ac:picMkLst>
        </pc:picChg>
        <pc:picChg chg="mod">
          <ac:chgData name="Heidi Gourdon" userId="eddc78eb-16e7-4bb4-8601-2dd057693975" providerId="ADAL" clId="{BBCB7414-2588-4D61-85B3-8F3AB6304A9D}" dt="2023-04-27T07:58:57.166" v="19" actId="1076"/>
          <ac:picMkLst>
            <pc:docMk/>
            <pc:sldMk cId="1872046220" sldId="301"/>
            <ac:picMk id="9" creationId="{00000000-0000-0000-0000-000000000000}"/>
          </ac:picMkLst>
        </pc:picChg>
        <pc:picChg chg="add mod">
          <ac:chgData name="Heidi Gourdon" userId="eddc78eb-16e7-4bb4-8601-2dd057693975" providerId="ADAL" clId="{BBCB7414-2588-4D61-85B3-8F3AB6304A9D}" dt="2023-04-27T07:59:03.243" v="20" actId="1076"/>
          <ac:picMkLst>
            <pc:docMk/>
            <pc:sldMk cId="1872046220" sldId="301"/>
            <ac:picMk id="11" creationId="{B9C7DA64-6646-2517-E6A7-E9DC61E94792}"/>
          </ac:picMkLst>
        </pc:picChg>
        <pc:picChg chg="add mod">
          <ac:chgData name="Heidi Gourdon" userId="eddc78eb-16e7-4bb4-8601-2dd057693975" providerId="ADAL" clId="{BBCB7414-2588-4D61-85B3-8F3AB6304A9D}" dt="2023-04-27T08:00:14.462" v="36" actId="1076"/>
          <ac:picMkLst>
            <pc:docMk/>
            <pc:sldMk cId="1872046220" sldId="301"/>
            <ac:picMk id="17" creationId="{EAB81188-6BB1-894F-8814-038BC6BE8FCE}"/>
          </ac:picMkLst>
        </pc:picChg>
        <pc:picChg chg="add mod">
          <ac:chgData name="Heidi Gourdon" userId="eddc78eb-16e7-4bb4-8601-2dd057693975" providerId="ADAL" clId="{BBCB7414-2588-4D61-85B3-8F3AB6304A9D}" dt="2023-04-27T08:00:43.603" v="43" actId="1076"/>
          <ac:picMkLst>
            <pc:docMk/>
            <pc:sldMk cId="1872046220" sldId="301"/>
            <ac:picMk id="18" creationId="{FD946E1E-51CE-B8F9-6334-383F0DD28FD7}"/>
          </ac:picMkLst>
        </pc:picChg>
        <pc:picChg chg="del">
          <ac:chgData name="Heidi Gourdon" userId="eddc78eb-16e7-4bb4-8601-2dd057693975" providerId="ADAL" clId="{BBCB7414-2588-4D61-85B3-8F3AB6304A9D}" dt="2023-04-27T07:57:59.242" v="9" actId="478"/>
          <ac:picMkLst>
            <pc:docMk/>
            <pc:sldMk cId="1872046220" sldId="301"/>
            <ac:picMk id="23" creationId="{24B8F6BE-ED99-5043-4153-ADB9CD41F9E1}"/>
          </ac:picMkLst>
        </pc:picChg>
        <pc:picChg chg="del">
          <ac:chgData name="Heidi Gourdon" userId="eddc78eb-16e7-4bb4-8601-2dd057693975" providerId="ADAL" clId="{BBCB7414-2588-4D61-85B3-8F3AB6304A9D}" dt="2023-04-27T07:57:57.923" v="7" actId="478"/>
          <ac:picMkLst>
            <pc:docMk/>
            <pc:sldMk cId="1872046220" sldId="301"/>
            <ac:picMk id="24" creationId="{B5E08F80-4835-FCA8-9525-521A3E2381B6}"/>
          </ac:picMkLst>
        </pc:picChg>
        <pc:picChg chg="del">
          <ac:chgData name="Heidi Gourdon" userId="eddc78eb-16e7-4bb4-8601-2dd057693975" providerId="ADAL" clId="{BBCB7414-2588-4D61-85B3-8F3AB6304A9D}" dt="2023-04-27T07:57:58.577" v="8" actId="478"/>
          <ac:picMkLst>
            <pc:docMk/>
            <pc:sldMk cId="1872046220" sldId="301"/>
            <ac:picMk id="25" creationId="{6BA678F4-2E20-8A38-32A9-38B5D593024D}"/>
          </ac:picMkLst>
        </pc:picChg>
      </pc:sldChg>
      <pc:sldChg chg="addSp delSp modSp mod">
        <pc:chgData name="Heidi Gourdon" userId="eddc78eb-16e7-4bb4-8601-2dd057693975" providerId="ADAL" clId="{BBCB7414-2588-4D61-85B3-8F3AB6304A9D}" dt="2023-04-27T09:00:44.588" v="64" actId="1076"/>
        <pc:sldMkLst>
          <pc:docMk/>
          <pc:sldMk cId="2906357531" sldId="304"/>
        </pc:sldMkLst>
        <pc:spChg chg="mod">
          <ac:chgData name="Heidi Gourdon" userId="eddc78eb-16e7-4bb4-8601-2dd057693975" providerId="ADAL" clId="{BBCB7414-2588-4D61-85B3-8F3AB6304A9D}" dt="2023-04-27T08:58:27.521" v="52" actId="14100"/>
          <ac:spMkLst>
            <pc:docMk/>
            <pc:sldMk cId="2906357531" sldId="304"/>
            <ac:spMk id="2" creationId="{00000000-0000-0000-0000-000000000000}"/>
          </ac:spMkLst>
        </pc:spChg>
        <pc:spChg chg="mod">
          <ac:chgData name="Heidi Gourdon" userId="eddc78eb-16e7-4bb4-8601-2dd057693975" providerId="ADAL" clId="{BBCB7414-2588-4D61-85B3-8F3AB6304A9D}" dt="2023-04-27T08:59:53.628" v="59" actId="207"/>
          <ac:spMkLst>
            <pc:docMk/>
            <pc:sldMk cId="2906357531" sldId="304"/>
            <ac:spMk id="5" creationId="{E11E53ED-77EB-D886-FC83-04870F9E31BE}"/>
          </ac:spMkLst>
        </pc:spChg>
        <pc:picChg chg="add del mod">
          <ac:chgData name="Heidi Gourdon" userId="eddc78eb-16e7-4bb4-8601-2dd057693975" providerId="ADAL" clId="{BBCB7414-2588-4D61-85B3-8F3AB6304A9D}" dt="2023-04-27T08:59:56.740" v="60" actId="478"/>
          <ac:picMkLst>
            <pc:docMk/>
            <pc:sldMk cId="2906357531" sldId="304"/>
            <ac:picMk id="7" creationId="{B97A0664-FAFB-4C61-CAEB-3A6370203183}"/>
          </ac:picMkLst>
        </pc:picChg>
        <pc:picChg chg="add mod">
          <ac:chgData name="Heidi Gourdon" userId="eddc78eb-16e7-4bb4-8601-2dd057693975" providerId="ADAL" clId="{BBCB7414-2588-4D61-85B3-8F3AB6304A9D}" dt="2023-04-27T09:00:44.588" v="64" actId="1076"/>
          <ac:picMkLst>
            <pc:docMk/>
            <pc:sldMk cId="2906357531" sldId="304"/>
            <ac:picMk id="8" creationId="{2750FDC6-33C5-8FAF-42CB-D40828520FD7}"/>
          </ac:picMkLst>
        </pc:picChg>
        <pc:picChg chg="del mod">
          <ac:chgData name="Heidi Gourdon" userId="eddc78eb-16e7-4bb4-8601-2dd057693975" providerId="ADAL" clId="{BBCB7414-2588-4D61-85B3-8F3AB6304A9D}" dt="2023-04-27T09:00:41.763" v="62" actId="478"/>
          <ac:picMkLst>
            <pc:docMk/>
            <pc:sldMk cId="2906357531" sldId="304"/>
            <ac:picMk id="11" creationId="{00000000-0000-0000-0000-000000000000}"/>
          </ac:picMkLst>
        </pc:picChg>
      </pc:sldChg>
      <pc:sldChg chg="modSp mod">
        <pc:chgData name="Heidi Gourdon" userId="eddc78eb-16e7-4bb4-8601-2dd057693975" providerId="ADAL" clId="{BBCB7414-2588-4D61-85B3-8F3AB6304A9D}" dt="2023-04-27T09:03:41.498" v="82" actId="1076"/>
        <pc:sldMkLst>
          <pc:docMk/>
          <pc:sldMk cId="3812315835" sldId="305"/>
        </pc:sldMkLst>
        <pc:spChg chg="mod">
          <ac:chgData name="Heidi Gourdon" userId="eddc78eb-16e7-4bb4-8601-2dd057693975" providerId="ADAL" clId="{BBCB7414-2588-4D61-85B3-8F3AB6304A9D}" dt="2023-04-27T09:03:41.498" v="82" actId="1076"/>
          <ac:spMkLst>
            <pc:docMk/>
            <pc:sldMk cId="3812315835" sldId="305"/>
            <ac:spMk id="7" creationId="{D219765A-393A-984F-7955-EB01CDEC37B6}"/>
          </ac:spMkLst>
        </pc:spChg>
      </pc:sldChg>
      <pc:sldChg chg="modSp mod">
        <pc:chgData name="Heidi Gourdon" userId="eddc78eb-16e7-4bb4-8601-2dd057693975" providerId="ADAL" clId="{BBCB7414-2588-4D61-85B3-8F3AB6304A9D}" dt="2023-04-27T09:05:38.281" v="107" actId="14100"/>
        <pc:sldMkLst>
          <pc:docMk/>
          <pc:sldMk cId="4193836234" sldId="306"/>
        </pc:sldMkLst>
        <pc:spChg chg="mod">
          <ac:chgData name="Heidi Gourdon" userId="eddc78eb-16e7-4bb4-8601-2dd057693975" providerId="ADAL" clId="{BBCB7414-2588-4D61-85B3-8F3AB6304A9D}" dt="2023-04-27T09:05:33.505" v="105" actId="1076"/>
          <ac:spMkLst>
            <pc:docMk/>
            <pc:sldMk cId="4193836234" sldId="306"/>
            <ac:spMk id="7" creationId="{D219765A-393A-984F-7955-EB01CDEC37B6}"/>
          </ac:spMkLst>
        </pc:spChg>
        <pc:spChg chg="mod">
          <ac:chgData name="Heidi Gourdon" userId="eddc78eb-16e7-4bb4-8601-2dd057693975" providerId="ADAL" clId="{BBCB7414-2588-4D61-85B3-8F3AB6304A9D}" dt="2023-04-27T09:05:38.281" v="107" actId="14100"/>
          <ac:spMkLst>
            <pc:docMk/>
            <pc:sldMk cId="4193836234" sldId="306"/>
            <ac:spMk id="9" creationId="{E46055CC-3FDB-633E-AB5B-9B1F8784AAB3}"/>
          </ac:spMkLst>
        </pc:spChg>
      </pc:sldChg>
      <pc:sldChg chg="modSp mod">
        <pc:chgData name="Heidi Gourdon" userId="eddc78eb-16e7-4bb4-8601-2dd057693975" providerId="ADAL" clId="{BBCB7414-2588-4D61-85B3-8F3AB6304A9D}" dt="2023-04-27T09:05:12.289" v="103" actId="1076"/>
        <pc:sldMkLst>
          <pc:docMk/>
          <pc:sldMk cId="1462961663" sldId="307"/>
        </pc:sldMkLst>
        <pc:spChg chg="mod">
          <ac:chgData name="Heidi Gourdon" userId="eddc78eb-16e7-4bb4-8601-2dd057693975" providerId="ADAL" clId="{BBCB7414-2588-4D61-85B3-8F3AB6304A9D}" dt="2023-04-27T09:04:22.232" v="95" actId="1076"/>
          <ac:spMkLst>
            <pc:docMk/>
            <pc:sldMk cId="1462961663" sldId="307"/>
            <ac:spMk id="7" creationId="{D219765A-393A-984F-7955-EB01CDEC37B6}"/>
          </ac:spMkLst>
        </pc:spChg>
        <pc:spChg chg="mod">
          <ac:chgData name="Heidi Gourdon" userId="eddc78eb-16e7-4bb4-8601-2dd057693975" providerId="ADAL" clId="{BBCB7414-2588-4D61-85B3-8F3AB6304A9D}" dt="2023-04-27T09:05:12.289" v="103" actId="1076"/>
          <ac:spMkLst>
            <pc:docMk/>
            <pc:sldMk cId="1462961663" sldId="307"/>
            <ac:spMk id="9" creationId="{E46055CC-3FDB-633E-AB5B-9B1F8784AAB3}"/>
          </ac:spMkLst>
        </pc:spChg>
      </pc:sldChg>
      <pc:sldChg chg="modSp mod">
        <pc:chgData name="Heidi Gourdon" userId="eddc78eb-16e7-4bb4-8601-2dd057693975" providerId="ADAL" clId="{BBCB7414-2588-4D61-85B3-8F3AB6304A9D}" dt="2023-04-27T09:06:21.813" v="112" actId="113"/>
        <pc:sldMkLst>
          <pc:docMk/>
          <pc:sldMk cId="2678410716" sldId="308"/>
        </pc:sldMkLst>
        <pc:spChg chg="mod">
          <ac:chgData name="Heidi Gourdon" userId="eddc78eb-16e7-4bb4-8601-2dd057693975" providerId="ADAL" clId="{BBCB7414-2588-4D61-85B3-8F3AB6304A9D}" dt="2023-04-27T09:06:21.813" v="112" actId="113"/>
          <ac:spMkLst>
            <pc:docMk/>
            <pc:sldMk cId="2678410716" sldId="308"/>
            <ac:spMk id="11" creationId="{6D140431-0E53-C58A-BD5E-2601276FDA7B}"/>
          </ac:spMkLst>
        </pc:spChg>
      </pc:sldChg>
    </pc:docChg>
  </pc:docChgLst>
  <pc:docChgLst>
    <pc:chgData name="Anaïs Ramel-Richard" userId="b79b1a95-b21e-4de9-b07d-047d5d2fd8e8" providerId="ADAL" clId="{102FDBC3-AB96-F64F-AE67-3FE31FF7F8F3}"/>
    <pc:docChg chg="modSld">
      <pc:chgData name="Anaïs Ramel-Richard" userId="b79b1a95-b21e-4de9-b07d-047d5d2fd8e8" providerId="ADAL" clId="{102FDBC3-AB96-F64F-AE67-3FE31FF7F8F3}" dt="2023-03-14T13:35:05.688" v="0" actId="14100"/>
      <pc:docMkLst>
        <pc:docMk/>
      </pc:docMkLst>
      <pc:sldChg chg="modSp mod">
        <pc:chgData name="Anaïs Ramel-Richard" userId="b79b1a95-b21e-4de9-b07d-047d5d2fd8e8" providerId="ADAL" clId="{102FDBC3-AB96-F64F-AE67-3FE31FF7F8F3}" dt="2023-03-14T13:35:05.688" v="0" actId="14100"/>
        <pc:sldMkLst>
          <pc:docMk/>
          <pc:sldMk cId="3253351555" sldId="274"/>
        </pc:sldMkLst>
        <pc:picChg chg="mod">
          <ac:chgData name="Anaïs Ramel-Richard" userId="b79b1a95-b21e-4de9-b07d-047d5d2fd8e8" providerId="ADAL" clId="{102FDBC3-AB96-F64F-AE67-3FE31FF7F8F3}" dt="2023-03-14T13:35:05.688" v="0" actId="14100"/>
          <ac:picMkLst>
            <pc:docMk/>
            <pc:sldMk cId="3253351555" sldId="274"/>
            <ac:picMk id="11" creationId="{00000000-0000-0000-0000-000000000000}"/>
          </ac:picMkLst>
        </pc:picChg>
      </pc:sldChg>
    </pc:docChg>
  </pc:docChgLst>
  <pc:docChgLst>
    <pc:chgData name="Anaïs Ramel-Richard" userId="b79b1a95-b21e-4de9-b07d-047d5d2fd8e8" providerId="ADAL" clId="{B5705A39-10FF-0D45-B939-6B643CC9C96E}"/>
    <pc:docChg chg="undo redo custSel addSld delSld modSld">
      <pc:chgData name="Anaïs Ramel-Richard" userId="b79b1a95-b21e-4de9-b07d-047d5d2fd8e8" providerId="ADAL" clId="{B5705A39-10FF-0D45-B939-6B643CC9C96E}" dt="2023-03-31T20:09:22.249" v="4784" actId="1076"/>
      <pc:docMkLst>
        <pc:docMk/>
      </pc:docMkLst>
      <pc:sldChg chg="addSp delSp modSp mod">
        <pc:chgData name="Anaïs Ramel-Richard" userId="b79b1a95-b21e-4de9-b07d-047d5d2fd8e8" providerId="ADAL" clId="{B5705A39-10FF-0D45-B939-6B643CC9C96E}" dt="2023-03-31T11:33:52.521" v="290" actId="1076"/>
        <pc:sldMkLst>
          <pc:docMk/>
          <pc:sldMk cId="0" sldId="256"/>
        </pc:sldMkLst>
        <pc:spChg chg="add del mod">
          <ac:chgData name="Anaïs Ramel-Richard" userId="b79b1a95-b21e-4de9-b07d-047d5d2fd8e8" providerId="ADAL" clId="{B5705A39-10FF-0D45-B939-6B643CC9C96E}" dt="2023-03-31T11:33:52.521" v="290" actId="1076"/>
          <ac:spMkLst>
            <pc:docMk/>
            <pc:sldMk cId="0" sldId="256"/>
            <ac:spMk id="18" creationId="{00000000-0000-0000-0000-000000000000}"/>
          </ac:spMkLst>
        </pc:spChg>
        <pc:spChg chg="del mod">
          <ac:chgData name="Anaïs Ramel-Richard" userId="b79b1a95-b21e-4de9-b07d-047d5d2fd8e8" providerId="ADAL" clId="{B5705A39-10FF-0D45-B939-6B643CC9C96E}" dt="2023-03-31T11:33:13.628" v="273" actId="478"/>
          <ac:spMkLst>
            <pc:docMk/>
            <pc:sldMk cId="0" sldId="256"/>
            <ac:spMk id="20" creationId="{00000000-0000-0000-0000-000000000000}"/>
          </ac:spMkLst>
        </pc:spChg>
        <pc:spChg chg="mod">
          <ac:chgData name="Anaïs Ramel-Richard" userId="b79b1a95-b21e-4de9-b07d-047d5d2fd8e8" providerId="ADAL" clId="{B5705A39-10FF-0D45-B939-6B643CC9C96E}" dt="2023-03-31T11:33:51.929" v="289" actId="1076"/>
          <ac:spMkLst>
            <pc:docMk/>
            <pc:sldMk cId="0" sldId="256"/>
            <ac:spMk id="25" creationId="{00000000-0000-0000-0000-000000000000}"/>
          </ac:spMkLst>
        </pc:spChg>
        <pc:grpChg chg="del mod">
          <ac:chgData name="Anaïs Ramel-Richard" userId="b79b1a95-b21e-4de9-b07d-047d5d2fd8e8" providerId="ADAL" clId="{B5705A39-10FF-0D45-B939-6B643CC9C96E}" dt="2023-03-31T11:33:24.580" v="280" actId="478"/>
          <ac:grpSpMkLst>
            <pc:docMk/>
            <pc:sldMk cId="0" sldId="256"/>
            <ac:grpSpMk id="23" creationId="{00000000-0000-0000-0000-000000000000}"/>
          </ac:grpSpMkLst>
        </pc:grpChg>
      </pc:sldChg>
      <pc:sldChg chg="modSp del mod">
        <pc:chgData name="Anaïs Ramel-Richard" userId="b79b1a95-b21e-4de9-b07d-047d5d2fd8e8" providerId="ADAL" clId="{B5705A39-10FF-0D45-B939-6B643CC9C96E}" dt="2023-03-31T20:07:34.970" v="4762" actId="2696"/>
        <pc:sldMkLst>
          <pc:docMk/>
          <pc:sldMk cId="0" sldId="266"/>
        </pc:sldMkLst>
        <pc:grpChg chg="mod">
          <ac:chgData name="Anaïs Ramel-Richard" userId="b79b1a95-b21e-4de9-b07d-047d5d2fd8e8" providerId="ADAL" clId="{B5705A39-10FF-0D45-B939-6B643CC9C96E}" dt="2023-03-31T20:06:23.936" v="4750" actId="1076"/>
          <ac:grpSpMkLst>
            <pc:docMk/>
            <pc:sldMk cId="0" sldId="266"/>
            <ac:grpSpMk id="57" creationId="{00000000-0000-0000-0000-000000000000}"/>
          </ac:grpSpMkLst>
        </pc:grpChg>
        <pc:grpChg chg="mod">
          <ac:chgData name="Anaïs Ramel-Richard" userId="b79b1a95-b21e-4de9-b07d-047d5d2fd8e8" providerId="ADAL" clId="{B5705A39-10FF-0D45-B939-6B643CC9C96E}" dt="2023-03-31T20:06:29.619" v="4752" actId="1076"/>
          <ac:grpSpMkLst>
            <pc:docMk/>
            <pc:sldMk cId="0" sldId="266"/>
            <ac:grpSpMk id="68" creationId="{00000000-0000-0000-0000-000000000000}"/>
          </ac:grpSpMkLst>
        </pc:grpChg>
        <pc:grpChg chg="mod">
          <ac:chgData name="Anaïs Ramel-Richard" userId="b79b1a95-b21e-4de9-b07d-047d5d2fd8e8" providerId="ADAL" clId="{B5705A39-10FF-0D45-B939-6B643CC9C96E}" dt="2023-03-31T20:06:39.288" v="4756" actId="1076"/>
          <ac:grpSpMkLst>
            <pc:docMk/>
            <pc:sldMk cId="0" sldId="266"/>
            <ac:grpSpMk id="101" creationId="{00000000-0000-0000-0000-000000000000}"/>
          </ac:grpSpMkLst>
        </pc:grpChg>
        <pc:grpChg chg="mod">
          <ac:chgData name="Anaïs Ramel-Richard" userId="b79b1a95-b21e-4de9-b07d-047d5d2fd8e8" providerId="ADAL" clId="{B5705A39-10FF-0D45-B939-6B643CC9C96E}" dt="2023-03-31T20:06:45.198" v="4758" actId="1076"/>
          <ac:grpSpMkLst>
            <pc:docMk/>
            <pc:sldMk cId="0" sldId="266"/>
            <ac:grpSpMk id="103" creationId="{00000000-0000-0000-0000-000000000000}"/>
          </ac:grpSpMkLst>
        </pc:grpChg>
        <pc:grpChg chg="mod">
          <ac:chgData name="Anaïs Ramel-Richard" userId="b79b1a95-b21e-4de9-b07d-047d5d2fd8e8" providerId="ADAL" clId="{B5705A39-10FF-0D45-B939-6B643CC9C96E}" dt="2023-03-31T20:06:36.896" v="4755" actId="1076"/>
          <ac:grpSpMkLst>
            <pc:docMk/>
            <pc:sldMk cId="0" sldId="266"/>
            <ac:grpSpMk id="113" creationId="{A536CD60-C730-6808-A77F-01905CD00E4E}"/>
          </ac:grpSpMkLst>
        </pc:grpChg>
        <pc:picChg chg="mod">
          <ac:chgData name="Anaïs Ramel-Richard" userId="b79b1a95-b21e-4de9-b07d-047d5d2fd8e8" providerId="ADAL" clId="{B5705A39-10FF-0D45-B939-6B643CC9C96E}" dt="2023-03-31T20:06:50.948" v="4759" actId="1076"/>
          <ac:picMkLst>
            <pc:docMk/>
            <pc:sldMk cId="0" sldId="266"/>
            <ac:picMk id="124" creationId="{8D1BC8A8-0DBF-DA3C-5E50-718D0FE40C75}"/>
          </ac:picMkLst>
        </pc:picChg>
      </pc:sldChg>
      <pc:sldChg chg="addSp delSp modSp mod">
        <pc:chgData name="Anaïs Ramel-Richard" userId="b79b1a95-b21e-4de9-b07d-047d5d2fd8e8" providerId="ADAL" clId="{B5705A39-10FF-0D45-B939-6B643CC9C96E}" dt="2023-03-31T20:04:58.450" v="4748" actId="1036"/>
        <pc:sldMkLst>
          <pc:docMk/>
          <pc:sldMk cId="505059696" sldId="267"/>
        </pc:sldMkLst>
        <pc:spChg chg="add mod">
          <ac:chgData name="Anaïs Ramel-Richard" userId="b79b1a95-b21e-4de9-b07d-047d5d2fd8e8" providerId="ADAL" clId="{B5705A39-10FF-0D45-B939-6B643CC9C96E}" dt="2023-03-31T20:04:58.450" v="4748" actId="1036"/>
          <ac:spMkLst>
            <pc:docMk/>
            <pc:sldMk cId="505059696" sldId="267"/>
            <ac:spMk id="11" creationId="{5D9AA7A9-FAF9-AAB3-8195-194D0AFB7E3D}"/>
          </ac:spMkLst>
        </pc:spChg>
        <pc:spChg chg="add del mod">
          <ac:chgData name="Anaïs Ramel-Richard" userId="b79b1a95-b21e-4de9-b07d-047d5d2fd8e8" providerId="ADAL" clId="{B5705A39-10FF-0D45-B939-6B643CC9C96E}" dt="2023-03-31T11:47:21.186" v="869"/>
          <ac:spMkLst>
            <pc:docMk/>
            <pc:sldMk cId="505059696" sldId="267"/>
            <ac:spMk id="12" creationId="{DC8E38C1-60A0-D567-B091-35DD2C9DF37B}"/>
          </ac:spMkLst>
        </pc:spChg>
        <pc:spChg chg="add mod">
          <ac:chgData name="Anaïs Ramel-Richard" userId="b79b1a95-b21e-4de9-b07d-047d5d2fd8e8" providerId="ADAL" clId="{B5705A39-10FF-0D45-B939-6B643CC9C96E}" dt="2023-03-31T20:04:49.679" v="4744" actId="20577"/>
          <ac:spMkLst>
            <pc:docMk/>
            <pc:sldMk cId="505059696" sldId="267"/>
            <ac:spMk id="13" creationId="{9F212519-5225-CBA7-3744-FCCF00903913}"/>
          </ac:spMkLst>
        </pc:spChg>
        <pc:spChg chg="mod">
          <ac:chgData name="Anaïs Ramel-Richard" userId="b79b1a95-b21e-4de9-b07d-047d5d2fd8e8" providerId="ADAL" clId="{B5705A39-10FF-0D45-B939-6B643CC9C96E}" dt="2023-03-31T11:50:16.346" v="1208" actId="1076"/>
          <ac:spMkLst>
            <pc:docMk/>
            <pc:sldMk cId="505059696" sldId="267"/>
            <ac:spMk id="15" creationId="{77B53B17-8B6D-CD3D-1B32-CBECFC798685}"/>
          </ac:spMkLst>
        </pc:spChg>
        <pc:picChg chg="del mod">
          <ac:chgData name="Anaïs Ramel-Richard" userId="b79b1a95-b21e-4de9-b07d-047d5d2fd8e8" providerId="ADAL" clId="{B5705A39-10FF-0D45-B939-6B643CC9C96E}" dt="2023-03-31T11:50:05.020" v="1206" actId="478"/>
          <ac:picMkLst>
            <pc:docMk/>
            <pc:sldMk cId="505059696" sldId="267"/>
            <ac:picMk id="5" creationId="{628CA4E5-5B52-1D1E-F152-D4ADE2E938C2}"/>
          </ac:picMkLst>
        </pc:picChg>
        <pc:picChg chg="add mod">
          <ac:chgData name="Anaïs Ramel-Richard" userId="b79b1a95-b21e-4de9-b07d-047d5d2fd8e8" providerId="ADAL" clId="{B5705A39-10FF-0D45-B939-6B643CC9C96E}" dt="2023-03-31T11:50:12.282" v="1207" actId="1076"/>
          <ac:picMkLst>
            <pc:docMk/>
            <pc:sldMk cId="505059696" sldId="267"/>
            <ac:picMk id="7" creationId="{ADE2679A-B540-2605-AC26-951C6617EA8D}"/>
          </ac:picMkLst>
        </pc:picChg>
        <pc:picChg chg="add mod">
          <ac:chgData name="Anaïs Ramel-Richard" userId="b79b1a95-b21e-4de9-b07d-047d5d2fd8e8" providerId="ADAL" clId="{B5705A39-10FF-0D45-B939-6B643CC9C96E}" dt="2023-03-31T20:04:54.373" v="4746" actId="1076"/>
          <ac:picMkLst>
            <pc:docMk/>
            <pc:sldMk cId="505059696" sldId="267"/>
            <ac:picMk id="8" creationId="{AC666051-32D6-905A-E46A-825E8EF1774D}"/>
          </ac:picMkLst>
        </pc:picChg>
        <pc:picChg chg="add del mod">
          <ac:chgData name="Anaïs Ramel-Richard" userId="b79b1a95-b21e-4de9-b07d-047d5d2fd8e8" providerId="ADAL" clId="{B5705A39-10FF-0D45-B939-6B643CC9C96E}" dt="2023-03-31T20:04:51.017" v="4745" actId="478"/>
          <ac:picMkLst>
            <pc:docMk/>
            <pc:sldMk cId="505059696" sldId="267"/>
            <ac:picMk id="9" creationId="{764D0052-DF29-C976-FCF9-0D95ADEB8264}"/>
          </ac:picMkLst>
        </pc:picChg>
        <pc:picChg chg="add del mod">
          <ac:chgData name="Anaïs Ramel-Richard" userId="b79b1a95-b21e-4de9-b07d-047d5d2fd8e8" providerId="ADAL" clId="{B5705A39-10FF-0D45-B939-6B643CC9C96E}" dt="2023-03-31T11:45:26.992" v="700" actId="478"/>
          <ac:picMkLst>
            <pc:docMk/>
            <pc:sldMk cId="505059696" sldId="267"/>
            <ac:picMk id="10" creationId="{93DF66ED-F47A-2DC9-1418-0DF2DED839CF}"/>
          </ac:picMkLst>
        </pc:picChg>
      </pc:sldChg>
      <pc:sldChg chg="addSp delSp modSp mod">
        <pc:chgData name="Anaïs Ramel-Richard" userId="b79b1a95-b21e-4de9-b07d-047d5d2fd8e8" providerId="ADAL" clId="{B5705A39-10FF-0D45-B939-6B643CC9C96E}" dt="2023-03-31T20:04:21.816" v="4743" actId="1076"/>
        <pc:sldMkLst>
          <pc:docMk/>
          <pc:sldMk cId="3512530764" sldId="268"/>
        </pc:sldMkLst>
        <pc:spChg chg="mod">
          <ac:chgData name="Anaïs Ramel-Richard" userId="b79b1a95-b21e-4de9-b07d-047d5d2fd8e8" providerId="ADAL" clId="{B5705A39-10FF-0D45-B939-6B643CC9C96E}" dt="2023-03-31T20:04:01.546" v="4736"/>
          <ac:spMkLst>
            <pc:docMk/>
            <pc:sldMk cId="3512530764" sldId="268"/>
            <ac:spMk id="5" creationId="{4D003C09-4678-E3B0-C1DE-36E59E685DEF}"/>
          </ac:spMkLst>
        </pc:spChg>
        <pc:spChg chg="mod">
          <ac:chgData name="Anaïs Ramel-Richard" userId="b79b1a95-b21e-4de9-b07d-047d5d2fd8e8" providerId="ADAL" clId="{B5705A39-10FF-0D45-B939-6B643CC9C96E}" dt="2023-03-31T20:04:16.959" v="4741" actId="1076"/>
          <ac:spMkLst>
            <pc:docMk/>
            <pc:sldMk cId="3512530764" sldId="268"/>
            <ac:spMk id="10" creationId="{820B1217-424E-D3F5-66F3-A55AF324A808}"/>
          </ac:spMkLst>
        </pc:spChg>
        <pc:spChg chg="mod">
          <ac:chgData name="Anaïs Ramel-Richard" userId="b79b1a95-b21e-4de9-b07d-047d5d2fd8e8" providerId="ADAL" clId="{B5705A39-10FF-0D45-B939-6B643CC9C96E}" dt="2023-03-31T20:04:04.795" v="4737"/>
          <ac:spMkLst>
            <pc:docMk/>
            <pc:sldMk cId="3512530764" sldId="268"/>
            <ac:spMk id="12" creationId="{80883925-10A7-9A24-7F7C-20635D0E4897}"/>
          </ac:spMkLst>
        </pc:spChg>
        <pc:spChg chg="mod">
          <ac:chgData name="Anaïs Ramel-Richard" userId="b79b1a95-b21e-4de9-b07d-047d5d2fd8e8" providerId="ADAL" clId="{B5705A39-10FF-0D45-B939-6B643CC9C96E}" dt="2023-03-31T20:04:14.270" v="4740" actId="1076"/>
          <ac:spMkLst>
            <pc:docMk/>
            <pc:sldMk cId="3512530764" sldId="268"/>
            <ac:spMk id="13" creationId="{55FBC373-E7E8-B923-C854-A3D55C5C4AC6}"/>
          </ac:spMkLst>
        </pc:spChg>
        <pc:spChg chg="mod">
          <ac:chgData name="Anaïs Ramel-Richard" userId="b79b1a95-b21e-4de9-b07d-047d5d2fd8e8" providerId="ADAL" clId="{B5705A39-10FF-0D45-B939-6B643CC9C96E}" dt="2023-03-31T20:04:07.257" v="4738"/>
          <ac:spMkLst>
            <pc:docMk/>
            <pc:sldMk cId="3512530764" sldId="268"/>
            <ac:spMk id="15" creationId="{A98DDE2A-90CA-699C-7754-9E644F869958}"/>
          </ac:spMkLst>
        </pc:spChg>
        <pc:spChg chg="mod">
          <ac:chgData name="Anaïs Ramel-Richard" userId="b79b1a95-b21e-4de9-b07d-047d5d2fd8e8" providerId="ADAL" clId="{B5705A39-10FF-0D45-B939-6B643CC9C96E}" dt="2023-03-31T20:04:11.483" v="4739" actId="1076"/>
          <ac:spMkLst>
            <pc:docMk/>
            <pc:sldMk cId="3512530764" sldId="268"/>
            <ac:spMk id="16" creationId="{9B434C7C-3118-B651-A85F-59AAC14CEAD3}"/>
          </ac:spMkLst>
        </pc:spChg>
        <pc:spChg chg="add del mod">
          <ac:chgData name="Anaïs Ramel-Richard" userId="b79b1a95-b21e-4de9-b07d-047d5d2fd8e8" providerId="ADAL" clId="{B5705A39-10FF-0D45-B939-6B643CC9C96E}" dt="2023-03-31T20:03:59.395" v="4734"/>
          <ac:spMkLst>
            <pc:docMk/>
            <pc:sldMk cId="3512530764" sldId="268"/>
            <ac:spMk id="26" creationId="{5C8969A2-F078-3E3E-4476-7AA648C6248F}"/>
          </ac:spMkLst>
        </pc:spChg>
        <pc:spChg chg="mod">
          <ac:chgData name="Anaïs Ramel-Richard" userId="b79b1a95-b21e-4de9-b07d-047d5d2fd8e8" providerId="ADAL" clId="{B5705A39-10FF-0D45-B939-6B643CC9C96E}" dt="2023-03-31T20:04:19.603" v="4742" actId="1076"/>
          <ac:spMkLst>
            <pc:docMk/>
            <pc:sldMk cId="3512530764" sldId="268"/>
            <ac:spMk id="27" creationId="{D3741266-84EF-507C-CC35-C24704A79A6C}"/>
          </ac:spMkLst>
        </pc:spChg>
        <pc:spChg chg="mod">
          <ac:chgData name="Anaïs Ramel-Richard" userId="b79b1a95-b21e-4de9-b07d-047d5d2fd8e8" providerId="ADAL" clId="{B5705A39-10FF-0D45-B939-6B643CC9C96E}" dt="2023-03-31T20:03:57.102" v="4732"/>
          <ac:spMkLst>
            <pc:docMk/>
            <pc:sldMk cId="3512530764" sldId="268"/>
            <ac:spMk id="28" creationId="{18DD60CD-2F76-1B0B-F6A2-D4D45E261180}"/>
          </ac:spMkLst>
        </pc:spChg>
        <pc:spChg chg="mod">
          <ac:chgData name="Anaïs Ramel-Richard" userId="b79b1a95-b21e-4de9-b07d-047d5d2fd8e8" providerId="ADAL" clId="{B5705A39-10FF-0D45-B939-6B643CC9C96E}" dt="2023-03-31T20:04:21.816" v="4743" actId="1076"/>
          <ac:spMkLst>
            <pc:docMk/>
            <pc:sldMk cId="3512530764" sldId="268"/>
            <ac:spMk id="29" creationId="{9B91907D-89FE-1859-7DA2-2C0C479FEF4E}"/>
          </ac:spMkLst>
        </pc:spChg>
      </pc:sldChg>
      <pc:sldChg chg="addSp delSp modSp mod">
        <pc:chgData name="Anaïs Ramel-Richard" userId="b79b1a95-b21e-4de9-b07d-047d5d2fd8e8" providerId="ADAL" clId="{B5705A39-10FF-0D45-B939-6B643CC9C96E}" dt="2023-03-31T13:11:54.754" v="3820" actId="20577"/>
        <pc:sldMkLst>
          <pc:docMk/>
          <pc:sldMk cId="2746858188" sldId="275"/>
        </pc:sldMkLst>
        <pc:spChg chg="mod">
          <ac:chgData name="Anaïs Ramel-Richard" userId="b79b1a95-b21e-4de9-b07d-047d5d2fd8e8" providerId="ADAL" clId="{B5705A39-10FF-0D45-B939-6B643CC9C96E}" dt="2023-03-31T13:11:54.754" v="3820" actId="20577"/>
          <ac:spMkLst>
            <pc:docMk/>
            <pc:sldMk cId="2746858188" sldId="275"/>
            <ac:spMk id="10" creationId="{A6475E9B-B703-8941-46C5-DEDD90C8DF81}"/>
          </ac:spMkLst>
        </pc:spChg>
        <pc:picChg chg="add mod">
          <ac:chgData name="Anaïs Ramel-Richard" userId="b79b1a95-b21e-4de9-b07d-047d5d2fd8e8" providerId="ADAL" clId="{B5705A39-10FF-0D45-B939-6B643CC9C96E}" dt="2023-03-31T12:13:58.490" v="3300" actId="1076"/>
          <ac:picMkLst>
            <pc:docMk/>
            <pc:sldMk cId="2746858188" sldId="275"/>
            <ac:picMk id="5" creationId="{ED32D4CF-BA47-E377-1688-FBAF18CFF8C8}"/>
          </ac:picMkLst>
        </pc:picChg>
        <pc:picChg chg="add del mod">
          <ac:chgData name="Anaïs Ramel-Richard" userId="b79b1a95-b21e-4de9-b07d-047d5d2fd8e8" providerId="ADAL" clId="{B5705A39-10FF-0D45-B939-6B643CC9C96E}" dt="2023-03-31T12:14:01.700" v="3302" actId="478"/>
          <ac:picMkLst>
            <pc:docMk/>
            <pc:sldMk cId="2746858188" sldId="275"/>
            <ac:picMk id="7" creationId="{DB1B90A3-090D-D42C-5A06-ED8FF2F2BE27}"/>
          </ac:picMkLst>
        </pc:picChg>
        <pc:picChg chg="add mod">
          <ac:chgData name="Anaïs Ramel-Richard" userId="b79b1a95-b21e-4de9-b07d-047d5d2fd8e8" providerId="ADAL" clId="{B5705A39-10FF-0D45-B939-6B643CC9C96E}" dt="2023-03-31T12:14:46.824" v="3317" actId="1076"/>
          <ac:picMkLst>
            <pc:docMk/>
            <pc:sldMk cId="2746858188" sldId="275"/>
            <ac:picMk id="8" creationId="{96DA4C75-321D-49C0-7433-1D09F722390C}"/>
          </ac:picMkLst>
        </pc:picChg>
      </pc:sldChg>
      <pc:sldChg chg="modSp mod">
        <pc:chgData name="Anaïs Ramel-Richard" userId="b79b1a95-b21e-4de9-b07d-047d5d2fd8e8" providerId="ADAL" clId="{B5705A39-10FF-0D45-B939-6B643CC9C96E}" dt="2023-03-31T13:23:56.599" v="4040" actId="14100"/>
        <pc:sldMkLst>
          <pc:docMk/>
          <pc:sldMk cId="3266771183" sldId="284"/>
        </pc:sldMkLst>
        <pc:picChg chg="mod">
          <ac:chgData name="Anaïs Ramel-Richard" userId="b79b1a95-b21e-4de9-b07d-047d5d2fd8e8" providerId="ADAL" clId="{B5705A39-10FF-0D45-B939-6B643CC9C96E}" dt="2023-03-31T13:23:56.599" v="4040" actId="14100"/>
          <ac:picMkLst>
            <pc:docMk/>
            <pc:sldMk cId="3266771183" sldId="284"/>
            <ac:picMk id="15" creationId="{3A22FBC6-43E9-2A7A-9B69-D75907ED4686}"/>
          </ac:picMkLst>
        </pc:picChg>
      </pc:sldChg>
      <pc:sldChg chg="modSp mod">
        <pc:chgData name="Anaïs Ramel-Richard" userId="b79b1a95-b21e-4de9-b07d-047d5d2fd8e8" providerId="ADAL" clId="{B5705A39-10FF-0D45-B939-6B643CC9C96E}" dt="2023-03-31T12:20:17.784" v="3566" actId="1076"/>
        <pc:sldMkLst>
          <pc:docMk/>
          <pc:sldMk cId="2526082885" sldId="285"/>
        </pc:sldMkLst>
        <pc:spChg chg="mod">
          <ac:chgData name="Anaïs Ramel-Richard" userId="b79b1a95-b21e-4de9-b07d-047d5d2fd8e8" providerId="ADAL" clId="{B5705A39-10FF-0D45-B939-6B643CC9C96E}" dt="2023-03-31T12:20:17.784" v="3566" actId="1076"/>
          <ac:spMkLst>
            <pc:docMk/>
            <pc:sldMk cId="2526082885" sldId="285"/>
            <ac:spMk id="13" creationId="{BBF9409A-7E61-3B7B-3C85-582DFEB2E45A}"/>
          </ac:spMkLst>
        </pc:spChg>
      </pc:sldChg>
      <pc:sldChg chg="addSp delSp modSp mod">
        <pc:chgData name="Anaïs Ramel-Richard" userId="b79b1a95-b21e-4de9-b07d-047d5d2fd8e8" providerId="ADAL" clId="{B5705A39-10FF-0D45-B939-6B643CC9C96E}" dt="2023-03-31T20:05:21.686" v="4749" actId="20577"/>
        <pc:sldMkLst>
          <pc:docMk/>
          <pc:sldMk cId="2621068369" sldId="287"/>
        </pc:sldMkLst>
        <pc:spChg chg="del mod">
          <ac:chgData name="Anaïs Ramel-Richard" userId="b79b1a95-b21e-4de9-b07d-047d5d2fd8e8" providerId="ADAL" clId="{B5705A39-10FF-0D45-B939-6B643CC9C96E}" dt="2023-03-31T12:00:41.427" v="2337" actId="478"/>
          <ac:spMkLst>
            <pc:docMk/>
            <pc:sldMk cId="2621068369" sldId="287"/>
            <ac:spMk id="5" creationId="{3D832E99-7B60-8124-07D1-43E97276C8A4}"/>
          </ac:spMkLst>
        </pc:spChg>
        <pc:spChg chg="del mod">
          <ac:chgData name="Anaïs Ramel-Richard" userId="b79b1a95-b21e-4de9-b07d-047d5d2fd8e8" providerId="ADAL" clId="{B5705A39-10FF-0D45-B939-6B643CC9C96E}" dt="2023-03-31T11:51:09.711" v="1273" actId="478"/>
          <ac:spMkLst>
            <pc:docMk/>
            <pc:sldMk cId="2621068369" sldId="287"/>
            <ac:spMk id="10" creationId="{A6475E9B-B703-8941-46C5-DEDD90C8DF81}"/>
          </ac:spMkLst>
        </pc:spChg>
        <pc:spChg chg="add del mod">
          <ac:chgData name="Anaïs Ramel-Richard" userId="b79b1a95-b21e-4de9-b07d-047d5d2fd8e8" providerId="ADAL" clId="{B5705A39-10FF-0D45-B939-6B643CC9C96E}" dt="2023-03-31T11:41:31.226" v="606" actId="478"/>
          <ac:spMkLst>
            <pc:docMk/>
            <pc:sldMk cId="2621068369" sldId="287"/>
            <ac:spMk id="15" creationId="{26B92039-600C-F523-E55F-2636CBC0B549}"/>
          </ac:spMkLst>
        </pc:spChg>
        <pc:spChg chg="add mod">
          <ac:chgData name="Anaïs Ramel-Richard" userId="b79b1a95-b21e-4de9-b07d-047d5d2fd8e8" providerId="ADAL" clId="{B5705A39-10FF-0D45-B939-6B643CC9C96E}" dt="2023-03-31T20:05:21.686" v="4749" actId="20577"/>
          <ac:spMkLst>
            <pc:docMk/>
            <pc:sldMk cId="2621068369" sldId="287"/>
            <ac:spMk id="16" creationId="{8B529D60-A4FA-1F72-6F8F-0363D349EC4E}"/>
          </ac:spMkLst>
        </pc:spChg>
        <pc:spChg chg="add mod">
          <ac:chgData name="Anaïs Ramel-Richard" userId="b79b1a95-b21e-4de9-b07d-047d5d2fd8e8" providerId="ADAL" clId="{B5705A39-10FF-0D45-B939-6B643CC9C96E}" dt="2023-03-31T12:03:38.993" v="2573" actId="1076"/>
          <ac:spMkLst>
            <pc:docMk/>
            <pc:sldMk cId="2621068369" sldId="287"/>
            <ac:spMk id="19" creationId="{1DCAF641-60CF-3D70-F512-FD38BE7CDBC5}"/>
          </ac:spMkLst>
        </pc:spChg>
        <pc:spChg chg="add del mod">
          <ac:chgData name="Anaïs Ramel-Richard" userId="b79b1a95-b21e-4de9-b07d-047d5d2fd8e8" providerId="ADAL" clId="{B5705A39-10FF-0D45-B939-6B643CC9C96E}" dt="2023-03-31T12:03:34.251" v="2571" actId="478"/>
          <ac:spMkLst>
            <pc:docMk/>
            <pc:sldMk cId="2621068369" sldId="287"/>
            <ac:spMk id="20" creationId="{8AF6DAC0-D73F-B7FE-D19F-40482DCF192F}"/>
          </ac:spMkLst>
        </pc:spChg>
        <pc:picChg chg="mod">
          <ac:chgData name="Anaïs Ramel-Richard" userId="b79b1a95-b21e-4de9-b07d-047d5d2fd8e8" providerId="ADAL" clId="{B5705A39-10FF-0D45-B939-6B643CC9C96E}" dt="2023-03-31T12:03:42.909" v="2575" actId="1076"/>
          <ac:picMkLst>
            <pc:docMk/>
            <pc:sldMk cId="2621068369" sldId="287"/>
            <ac:picMk id="7" creationId="{0B714FD7-3EEC-609B-04AD-EBCC0D6146D8}"/>
          </ac:picMkLst>
        </pc:picChg>
        <pc:picChg chg="del mod">
          <ac:chgData name="Anaïs Ramel-Richard" userId="b79b1a95-b21e-4de9-b07d-047d5d2fd8e8" providerId="ADAL" clId="{B5705A39-10FF-0D45-B939-6B643CC9C96E}" dt="2023-03-31T12:01:26.752" v="2458" actId="478"/>
          <ac:picMkLst>
            <pc:docMk/>
            <pc:sldMk cId="2621068369" sldId="287"/>
            <ac:picMk id="8" creationId="{1AC50FBE-D167-2ADD-038D-E8A340133B2C}"/>
          </ac:picMkLst>
        </pc:picChg>
        <pc:picChg chg="add del mod">
          <ac:chgData name="Anaïs Ramel-Richard" userId="b79b1a95-b21e-4de9-b07d-047d5d2fd8e8" providerId="ADAL" clId="{B5705A39-10FF-0D45-B939-6B643CC9C96E}" dt="2023-03-31T11:39:55.751" v="460"/>
          <ac:picMkLst>
            <pc:docMk/>
            <pc:sldMk cId="2621068369" sldId="287"/>
            <ac:picMk id="9" creationId="{073C1C5A-D9C4-4804-DE0B-7294DF4B1DD9}"/>
          </ac:picMkLst>
        </pc:picChg>
        <pc:picChg chg="del mod">
          <ac:chgData name="Anaïs Ramel-Richard" userId="b79b1a95-b21e-4de9-b07d-047d5d2fd8e8" providerId="ADAL" clId="{B5705A39-10FF-0D45-B939-6B643CC9C96E}" dt="2023-03-31T11:55:05.536" v="1774" actId="478"/>
          <ac:picMkLst>
            <pc:docMk/>
            <pc:sldMk cId="2621068369" sldId="287"/>
            <ac:picMk id="11" creationId="{00000000-0000-0000-0000-000000000000}"/>
          </ac:picMkLst>
        </pc:picChg>
        <pc:picChg chg="add del mod">
          <ac:chgData name="Anaïs Ramel-Richard" userId="b79b1a95-b21e-4de9-b07d-047d5d2fd8e8" providerId="ADAL" clId="{B5705A39-10FF-0D45-B939-6B643CC9C96E}" dt="2023-03-31T11:39:58.236" v="462" actId="478"/>
          <ac:picMkLst>
            <pc:docMk/>
            <pc:sldMk cId="2621068369" sldId="287"/>
            <ac:picMk id="12" creationId="{7130281F-2E7C-A3B2-3B91-788F9DACDF70}"/>
          </ac:picMkLst>
        </pc:picChg>
        <pc:picChg chg="add del mod">
          <ac:chgData name="Anaïs Ramel-Richard" userId="b79b1a95-b21e-4de9-b07d-047d5d2fd8e8" providerId="ADAL" clId="{B5705A39-10FF-0D45-B939-6B643CC9C96E}" dt="2023-03-31T11:40:02.002" v="464" actId="478"/>
          <ac:picMkLst>
            <pc:docMk/>
            <pc:sldMk cId="2621068369" sldId="287"/>
            <ac:picMk id="13" creationId="{7FAA1682-F559-B2B9-ECA7-E12D8E05A9DF}"/>
          </ac:picMkLst>
        </pc:picChg>
        <pc:picChg chg="add mod">
          <ac:chgData name="Anaïs Ramel-Richard" userId="b79b1a95-b21e-4de9-b07d-047d5d2fd8e8" providerId="ADAL" clId="{B5705A39-10FF-0D45-B939-6B643CC9C96E}" dt="2023-03-31T12:03:41.231" v="2574" actId="1076"/>
          <ac:picMkLst>
            <pc:docMk/>
            <pc:sldMk cId="2621068369" sldId="287"/>
            <ac:picMk id="17" creationId="{FD118884-DB3B-97C8-FEF4-E46C023F98AE}"/>
          </ac:picMkLst>
        </pc:picChg>
        <pc:picChg chg="add del mod">
          <ac:chgData name="Anaïs Ramel-Richard" userId="b79b1a95-b21e-4de9-b07d-047d5d2fd8e8" providerId="ADAL" clId="{B5705A39-10FF-0D45-B939-6B643CC9C96E}" dt="2023-03-31T12:03:35.475" v="2572" actId="478"/>
          <ac:picMkLst>
            <pc:docMk/>
            <pc:sldMk cId="2621068369" sldId="287"/>
            <ac:picMk id="18" creationId="{8F9989AD-0219-CC1B-9B51-E60E5ED684D0}"/>
          </ac:picMkLst>
        </pc:picChg>
      </pc:sldChg>
      <pc:sldChg chg="modSp mod">
        <pc:chgData name="Anaïs Ramel-Richard" userId="b79b1a95-b21e-4de9-b07d-047d5d2fd8e8" providerId="ADAL" clId="{B5705A39-10FF-0D45-B939-6B643CC9C96E}" dt="2023-03-31T12:20:10.905" v="3565" actId="1076"/>
        <pc:sldMkLst>
          <pc:docMk/>
          <pc:sldMk cId="929948247" sldId="288"/>
        </pc:sldMkLst>
        <pc:spChg chg="mod">
          <ac:chgData name="Anaïs Ramel-Richard" userId="b79b1a95-b21e-4de9-b07d-047d5d2fd8e8" providerId="ADAL" clId="{B5705A39-10FF-0D45-B939-6B643CC9C96E}" dt="2023-03-31T12:20:10.905" v="3565" actId="1076"/>
          <ac:spMkLst>
            <pc:docMk/>
            <pc:sldMk cId="929948247" sldId="288"/>
            <ac:spMk id="7" creationId="{5A2DCD23-DE60-2E96-8420-39BE1183C54D}"/>
          </ac:spMkLst>
        </pc:spChg>
      </pc:sldChg>
      <pc:sldChg chg="modSp mod">
        <pc:chgData name="Anaïs Ramel-Richard" userId="b79b1a95-b21e-4de9-b07d-047d5d2fd8e8" providerId="ADAL" clId="{B5705A39-10FF-0D45-B939-6B643CC9C96E}" dt="2023-03-31T12:16:22.853" v="3390" actId="20577"/>
        <pc:sldMkLst>
          <pc:docMk/>
          <pc:sldMk cId="3785366349" sldId="289"/>
        </pc:sldMkLst>
        <pc:spChg chg="mod">
          <ac:chgData name="Anaïs Ramel-Richard" userId="b79b1a95-b21e-4de9-b07d-047d5d2fd8e8" providerId="ADAL" clId="{B5705A39-10FF-0D45-B939-6B643CC9C96E}" dt="2023-03-31T12:16:22.853" v="3390" actId="20577"/>
          <ac:spMkLst>
            <pc:docMk/>
            <pc:sldMk cId="3785366349" sldId="289"/>
            <ac:spMk id="5" creationId="{E11E53ED-77EB-D886-FC83-04870F9E31BE}"/>
          </ac:spMkLst>
        </pc:spChg>
      </pc:sldChg>
      <pc:sldChg chg="modSp mod">
        <pc:chgData name="Anaïs Ramel-Richard" userId="b79b1a95-b21e-4de9-b07d-047d5d2fd8e8" providerId="ADAL" clId="{B5705A39-10FF-0D45-B939-6B643CC9C96E}" dt="2023-03-31T12:18:47.126" v="3494" actId="113"/>
        <pc:sldMkLst>
          <pc:docMk/>
          <pc:sldMk cId="3572151350" sldId="293"/>
        </pc:sldMkLst>
        <pc:spChg chg="mod">
          <ac:chgData name="Anaïs Ramel-Richard" userId="b79b1a95-b21e-4de9-b07d-047d5d2fd8e8" providerId="ADAL" clId="{B5705A39-10FF-0D45-B939-6B643CC9C96E}" dt="2023-03-31T12:18:47.126" v="3494" actId="113"/>
          <ac:spMkLst>
            <pc:docMk/>
            <pc:sldMk cId="3572151350" sldId="293"/>
            <ac:spMk id="10" creationId="{A6475E9B-B703-8941-46C5-DEDD90C8DF81}"/>
          </ac:spMkLst>
        </pc:spChg>
      </pc:sldChg>
      <pc:sldChg chg="addSp modSp mod">
        <pc:chgData name="Anaïs Ramel-Richard" userId="b79b1a95-b21e-4de9-b07d-047d5d2fd8e8" providerId="ADAL" clId="{B5705A39-10FF-0D45-B939-6B643CC9C96E}" dt="2023-03-31T13:22:44.394" v="4034" actId="1076"/>
        <pc:sldMkLst>
          <pc:docMk/>
          <pc:sldMk cId="3776319506" sldId="294"/>
        </pc:sldMkLst>
        <pc:spChg chg="mod">
          <ac:chgData name="Anaïs Ramel-Richard" userId="b79b1a95-b21e-4de9-b07d-047d5d2fd8e8" providerId="ADAL" clId="{B5705A39-10FF-0D45-B939-6B643CC9C96E}" dt="2023-03-31T13:22:42.162" v="4033" actId="20577"/>
          <ac:spMkLst>
            <pc:docMk/>
            <pc:sldMk cId="3776319506" sldId="294"/>
            <ac:spMk id="10" creationId="{A6475E9B-B703-8941-46C5-DEDD90C8DF81}"/>
          </ac:spMkLst>
        </pc:spChg>
        <pc:spChg chg="mod">
          <ac:chgData name="Anaïs Ramel-Richard" userId="b79b1a95-b21e-4de9-b07d-047d5d2fd8e8" providerId="ADAL" clId="{B5705A39-10FF-0D45-B939-6B643CC9C96E}" dt="2023-03-31T12:15:31.593" v="3364" actId="20577"/>
          <ac:spMkLst>
            <pc:docMk/>
            <pc:sldMk cId="3776319506" sldId="294"/>
            <ac:spMk id="14" creationId="{00000000-0000-0000-0000-000000000000}"/>
          </ac:spMkLst>
        </pc:spChg>
        <pc:picChg chg="add mod">
          <ac:chgData name="Anaïs Ramel-Richard" userId="b79b1a95-b21e-4de9-b07d-047d5d2fd8e8" providerId="ADAL" clId="{B5705A39-10FF-0D45-B939-6B643CC9C96E}" dt="2023-03-31T13:22:44.394" v="4034" actId="1076"/>
          <ac:picMkLst>
            <pc:docMk/>
            <pc:sldMk cId="3776319506" sldId="294"/>
            <ac:picMk id="5" creationId="{CA6CCDD3-613F-2A91-4AE8-580E9CA2CC92}"/>
          </ac:picMkLst>
        </pc:picChg>
        <pc:picChg chg="add mod">
          <ac:chgData name="Anaïs Ramel-Richard" userId="b79b1a95-b21e-4de9-b07d-047d5d2fd8e8" providerId="ADAL" clId="{B5705A39-10FF-0D45-B939-6B643CC9C96E}" dt="2023-03-31T13:22:38.165" v="4031" actId="1076"/>
          <ac:picMkLst>
            <pc:docMk/>
            <pc:sldMk cId="3776319506" sldId="294"/>
            <ac:picMk id="7" creationId="{A01D0899-E82F-A52E-9452-44279FA8EC0F}"/>
          </ac:picMkLst>
        </pc:picChg>
      </pc:sldChg>
      <pc:sldChg chg="addSp delSp modSp mod">
        <pc:chgData name="Anaïs Ramel-Richard" userId="b79b1a95-b21e-4de9-b07d-047d5d2fd8e8" providerId="ADAL" clId="{B5705A39-10FF-0D45-B939-6B643CC9C96E}" dt="2023-03-31T15:00:18.504" v="4423" actId="20577"/>
        <pc:sldMkLst>
          <pc:docMk/>
          <pc:sldMk cId="810619821" sldId="295"/>
        </pc:sldMkLst>
        <pc:spChg chg="add mod">
          <ac:chgData name="Anaïs Ramel-Richard" userId="b79b1a95-b21e-4de9-b07d-047d5d2fd8e8" providerId="ADAL" clId="{B5705A39-10FF-0D45-B939-6B643CC9C96E}" dt="2023-03-31T15:00:18.504" v="4423" actId="20577"/>
          <ac:spMkLst>
            <pc:docMk/>
            <pc:sldMk cId="810619821" sldId="295"/>
            <ac:spMk id="7" creationId="{D219765A-393A-984F-7955-EB01CDEC37B6}"/>
          </ac:spMkLst>
        </pc:spChg>
        <pc:spChg chg="del mod">
          <ac:chgData name="Anaïs Ramel-Richard" userId="b79b1a95-b21e-4de9-b07d-047d5d2fd8e8" providerId="ADAL" clId="{B5705A39-10FF-0D45-B939-6B643CC9C96E}" dt="2023-03-31T12:18:25.693" v="3473"/>
          <ac:spMkLst>
            <pc:docMk/>
            <pc:sldMk cId="810619821" sldId="295"/>
            <ac:spMk id="17" creationId="{D3E18FB3-4D95-4C7D-5071-DE556755ED05}"/>
          </ac:spMkLst>
        </pc:spChg>
        <pc:picChg chg="add del mod">
          <ac:chgData name="Anaïs Ramel-Richard" userId="b79b1a95-b21e-4de9-b07d-047d5d2fd8e8" providerId="ADAL" clId="{B5705A39-10FF-0D45-B939-6B643CC9C96E}" dt="2023-03-31T14:52:48.795" v="4137" actId="478"/>
          <ac:picMkLst>
            <pc:docMk/>
            <pc:sldMk cId="810619821" sldId="295"/>
            <ac:picMk id="8" creationId="{1C31819C-3E83-10EF-CB46-F97107B3236D}"/>
          </ac:picMkLst>
        </pc:picChg>
        <pc:picChg chg="del mod">
          <ac:chgData name="Anaïs Ramel-Richard" userId="b79b1a95-b21e-4de9-b07d-047d5d2fd8e8" providerId="ADAL" clId="{B5705A39-10FF-0D45-B939-6B643CC9C96E}" dt="2023-03-31T14:51:48.891" v="4044" actId="478"/>
          <ac:picMkLst>
            <pc:docMk/>
            <pc:sldMk cId="810619821" sldId="295"/>
            <ac:picMk id="16" creationId="{02A00DC3-B009-74CE-8CFA-49694F254959}"/>
          </ac:picMkLst>
        </pc:picChg>
        <pc:picChg chg="del mod">
          <ac:chgData name="Anaïs Ramel-Richard" userId="b79b1a95-b21e-4de9-b07d-047d5d2fd8e8" providerId="ADAL" clId="{B5705A39-10FF-0D45-B939-6B643CC9C96E}" dt="2023-03-31T14:51:44.421" v="4042" actId="478"/>
          <ac:picMkLst>
            <pc:docMk/>
            <pc:sldMk cId="810619821" sldId="295"/>
            <ac:picMk id="19" creationId="{480871CD-ED70-F66A-3705-FA263FB776F2}"/>
          </ac:picMkLst>
        </pc:picChg>
      </pc:sldChg>
      <pc:sldChg chg="addSp delSp modSp new del mod">
        <pc:chgData name="Anaïs Ramel-Richard" userId="b79b1a95-b21e-4de9-b07d-047d5d2fd8e8" providerId="ADAL" clId="{B5705A39-10FF-0D45-B939-6B643CC9C96E}" dt="2023-03-31T12:22:11.878" v="3573" actId="2696"/>
        <pc:sldMkLst>
          <pc:docMk/>
          <pc:sldMk cId="346455468" sldId="296"/>
        </pc:sldMkLst>
        <pc:spChg chg="add del mod">
          <ac:chgData name="Anaïs Ramel-Richard" userId="b79b1a95-b21e-4de9-b07d-047d5d2fd8e8" providerId="ADAL" clId="{B5705A39-10FF-0D45-B939-6B643CC9C96E}" dt="2023-03-31T12:22:06.578" v="3572"/>
          <ac:spMkLst>
            <pc:docMk/>
            <pc:sldMk cId="346455468" sldId="296"/>
            <ac:spMk id="2" creationId="{6A29993D-8B2C-52F1-4FFC-F855024C5331}"/>
          </ac:spMkLst>
        </pc:spChg>
      </pc:sldChg>
      <pc:sldChg chg="addSp delSp modSp add mod">
        <pc:chgData name="Anaïs Ramel-Richard" userId="b79b1a95-b21e-4de9-b07d-047d5d2fd8e8" providerId="ADAL" clId="{B5705A39-10FF-0D45-B939-6B643CC9C96E}" dt="2023-03-31T19:58:44.751" v="4666" actId="478"/>
        <pc:sldMkLst>
          <pc:docMk/>
          <pc:sldMk cId="2361490211" sldId="296"/>
        </pc:sldMkLst>
        <pc:spChg chg="mod">
          <ac:chgData name="Anaïs Ramel-Richard" userId="b79b1a95-b21e-4de9-b07d-047d5d2fd8e8" providerId="ADAL" clId="{B5705A39-10FF-0D45-B939-6B643CC9C96E}" dt="2023-03-31T12:24:35.568" v="3805" actId="14100"/>
          <ac:spMkLst>
            <pc:docMk/>
            <pc:sldMk cId="2361490211" sldId="296"/>
            <ac:spMk id="2" creationId="{00000000-0000-0000-0000-000000000000}"/>
          </ac:spMkLst>
        </pc:spChg>
        <pc:spChg chg="mod">
          <ac:chgData name="Anaïs Ramel-Richard" userId="b79b1a95-b21e-4de9-b07d-047d5d2fd8e8" providerId="ADAL" clId="{B5705A39-10FF-0D45-B939-6B643CC9C96E}" dt="2023-03-31T12:25:03.224" v="3815" actId="20577"/>
          <ac:spMkLst>
            <pc:docMk/>
            <pc:sldMk cId="2361490211" sldId="296"/>
            <ac:spMk id="7" creationId="{D219765A-393A-984F-7955-EB01CDEC37B6}"/>
          </ac:spMkLst>
        </pc:spChg>
        <pc:spChg chg="mod">
          <ac:chgData name="Anaïs Ramel-Richard" userId="b79b1a95-b21e-4de9-b07d-047d5d2fd8e8" providerId="ADAL" clId="{B5705A39-10FF-0D45-B939-6B643CC9C96E}" dt="2023-03-31T12:24:25.984" v="3802" actId="1076"/>
          <ac:spMkLst>
            <pc:docMk/>
            <pc:sldMk cId="2361490211" sldId="296"/>
            <ac:spMk id="14" creationId="{00000000-0000-0000-0000-000000000000}"/>
          </ac:spMkLst>
        </pc:spChg>
        <pc:picChg chg="add del mod">
          <ac:chgData name="Anaïs Ramel-Richard" userId="b79b1a95-b21e-4de9-b07d-047d5d2fd8e8" providerId="ADAL" clId="{B5705A39-10FF-0D45-B939-6B643CC9C96E}" dt="2023-03-31T19:58:44.751" v="4666" actId="478"/>
          <ac:picMkLst>
            <pc:docMk/>
            <pc:sldMk cId="2361490211" sldId="296"/>
            <ac:picMk id="5" creationId="{6FDBF562-FBB2-BCEA-A9FF-2B69A35C83D0}"/>
          </ac:picMkLst>
        </pc:picChg>
        <pc:picChg chg="add del mod">
          <ac:chgData name="Anaïs Ramel-Richard" userId="b79b1a95-b21e-4de9-b07d-047d5d2fd8e8" providerId="ADAL" clId="{B5705A39-10FF-0D45-B939-6B643CC9C96E}" dt="2023-03-31T19:58:43.697" v="4665" actId="478"/>
          <ac:picMkLst>
            <pc:docMk/>
            <pc:sldMk cId="2361490211" sldId="296"/>
            <ac:picMk id="8" creationId="{A333905B-DC16-92A5-2078-2A1D08BA2F28}"/>
          </ac:picMkLst>
        </pc:picChg>
        <pc:picChg chg="del">
          <ac:chgData name="Anaïs Ramel-Richard" userId="b79b1a95-b21e-4de9-b07d-047d5d2fd8e8" providerId="ADAL" clId="{B5705A39-10FF-0D45-B939-6B643CC9C96E}" dt="2023-03-31T12:22:20.516" v="3575" actId="478"/>
          <ac:picMkLst>
            <pc:docMk/>
            <pc:sldMk cId="2361490211" sldId="296"/>
            <ac:picMk id="16" creationId="{02A00DC3-B009-74CE-8CFA-49694F254959}"/>
          </ac:picMkLst>
        </pc:picChg>
        <pc:picChg chg="del">
          <ac:chgData name="Anaïs Ramel-Richard" userId="b79b1a95-b21e-4de9-b07d-047d5d2fd8e8" providerId="ADAL" clId="{B5705A39-10FF-0D45-B939-6B643CC9C96E}" dt="2023-03-31T12:22:21.589" v="3576" actId="478"/>
          <ac:picMkLst>
            <pc:docMk/>
            <pc:sldMk cId="2361490211" sldId="296"/>
            <ac:picMk id="19" creationId="{480871CD-ED70-F66A-3705-FA263FB776F2}"/>
          </ac:picMkLst>
        </pc:picChg>
      </pc:sldChg>
      <pc:sldChg chg="new del">
        <pc:chgData name="Anaïs Ramel-Richard" userId="b79b1a95-b21e-4de9-b07d-047d5d2fd8e8" providerId="ADAL" clId="{B5705A39-10FF-0D45-B939-6B643CC9C96E}" dt="2023-03-31T12:21:47.255" v="3568" actId="2696"/>
        <pc:sldMkLst>
          <pc:docMk/>
          <pc:sldMk cId="3135451022" sldId="296"/>
        </pc:sldMkLst>
      </pc:sldChg>
      <pc:sldChg chg="addSp delSp modSp new mod">
        <pc:chgData name="Anaïs Ramel-Richard" userId="b79b1a95-b21e-4de9-b07d-047d5d2fd8e8" providerId="ADAL" clId="{B5705A39-10FF-0D45-B939-6B643CC9C96E}" dt="2023-03-31T19:58:15.507" v="4661" actId="207"/>
        <pc:sldMkLst>
          <pc:docMk/>
          <pc:sldMk cId="2353764019" sldId="297"/>
        </pc:sldMkLst>
        <pc:spChg chg="add del">
          <ac:chgData name="Anaïs Ramel-Richard" userId="b79b1a95-b21e-4de9-b07d-047d5d2fd8e8" providerId="ADAL" clId="{B5705A39-10FF-0D45-B939-6B643CC9C96E}" dt="2023-03-31T19:36:00.492" v="4507" actId="478"/>
          <ac:spMkLst>
            <pc:docMk/>
            <pc:sldMk cId="2353764019" sldId="297"/>
            <ac:spMk id="5" creationId="{92ACF822-9B42-C012-3B67-42EA8C07B082}"/>
          </ac:spMkLst>
        </pc:spChg>
        <pc:spChg chg="add del mod">
          <ac:chgData name="Anaïs Ramel-Richard" userId="b79b1a95-b21e-4de9-b07d-047d5d2fd8e8" providerId="ADAL" clId="{B5705A39-10FF-0D45-B939-6B643CC9C96E}" dt="2023-03-31T19:40:40.576" v="4570" actId="478"/>
          <ac:spMkLst>
            <pc:docMk/>
            <pc:sldMk cId="2353764019" sldId="297"/>
            <ac:spMk id="12" creationId="{0E3EB1A3-C45B-491A-08A4-63CF86DD03F4}"/>
          </ac:spMkLst>
        </pc:spChg>
        <pc:spChg chg="add del mod">
          <ac:chgData name="Anaïs Ramel-Richard" userId="b79b1a95-b21e-4de9-b07d-047d5d2fd8e8" providerId="ADAL" clId="{B5705A39-10FF-0D45-B939-6B643CC9C96E}" dt="2023-03-31T19:39:19.686" v="4551" actId="478"/>
          <ac:spMkLst>
            <pc:docMk/>
            <pc:sldMk cId="2353764019" sldId="297"/>
            <ac:spMk id="13" creationId="{400065E8-F923-6C57-19CC-0E07F3C2CCE1}"/>
          </ac:spMkLst>
        </pc:spChg>
        <pc:spChg chg="add mod">
          <ac:chgData name="Anaïs Ramel-Richard" userId="b79b1a95-b21e-4de9-b07d-047d5d2fd8e8" providerId="ADAL" clId="{B5705A39-10FF-0D45-B939-6B643CC9C96E}" dt="2023-03-31T19:39:50.945" v="4558" actId="14100"/>
          <ac:spMkLst>
            <pc:docMk/>
            <pc:sldMk cId="2353764019" sldId="297"/>
            <ac:spMk id="14" creationId="{F0C0B73B-C316-35E6-6E71-8EB9EDBB5A2D}"/>
          </ac:spMkLst>
        </pc:spChg>
        <pc:spChg chg="add del mod">
          <ac:chgData name="Anaïs Ramel-Richard" userId="b79b1a95-b21e-4de9-b07d-047d5d2fd8e8" providerId="ADAL" clId="{B5705A39-10FF-0D45-B939-6B643CC9C96E}" dt="2023-03-31T19:40:39.515" v="4569" actId="478"/>
          <ac:spMkLst>
            <pc:docMk/>
            <pc:sldMk cId="2353764019" sldId="297"/>
            <ac:spMk id="15" creationId="{94F77A30-4E34-6B6D-D13E-422BC9AD0DB1}"/>
          </ac:spMkLst>
        </pc:spChg>
        <pc:spChg chg="add del mod">
          <ac:chgData name="Anaïs Ramel-Richard" userId="b79b1a95-b21e-4de9-b07d-047d5d2fd8e8" providerId="ADAL" clId="{B5705A39-10FF-0D45-B939-6B643CC9C96E}" dt="2023-03-31T19:39:47.190" v="4557" actId="478"/>
          <ac:spMkLst>
            <pc:docMk/>
            <pc:sldMk cId="2353764019" sldId="297"/>
            <ac:spMk id="16" creationId="{677B7AC6-9B33-210C-8F76-1DE592B8A209}"/>
          </ac:spMkLst>
        </pc:spChg>
        <pc:spChg chg="add del mod">
          <ac:chgData name="Anaïs Ramel-Richard" userId="b79b1a95-b21e-4de9-b07d-047d5d2fd8e8" providerId="ADAL" clId="{B5705A39-10FF-0D45-B939-6B643CC9C96E}" dt="2023-03-31T19:40:43.809" v="4572" actId="478"/>
          <ac:spMkLst>
            <pc:docMk/>
            <pc:sldMk cId="2353764019" sldId="297"/>
            <ac:spMk id="17" creationId="{581644CE-8400-E6E0-0585-D3C9BDA54AB7}"/>
          </ac:spMkLst>
        </pc:spChg>
        <pc:spChg chg="add del mod">
          <ac:chgData name="Anaïs Ramel-Richard" userId="b79b1a95-b21e-4de9-b07d-047d5d2fd8e8" providerId="ADAL" clId="{B5705A39-10FF-0D45-B939-6B643CC9C96E}" dt="2023-03-31T19:40:42.524" v="4571" actId="478"/>
          <ac:spMkLst>
            <pc:docMk/>
            <pc:sldMk cId="2353764019" sldId="297"/>
            <ac:spMk id="18" creationId="{5BE37F34-8A40-1072-7153-B9D9A1F88FA5}"/>
          </ac:spMkLst>
        </pc:spChg>
        <pc:spChg chg="add mod">
          <ac:chgData name="Anaïs Ramel-Richard" userId="b79b1a95-b21e-4de9-b07d-047d5d2fd8e8" providerId="ADAL" clId="{B5705A39-10FF-0D45-B939-6B643CC9C96E}" dt="2023-03-31T19:56:46.894" v="4650" actId="207"/>
          <ac:spMkLst>
            <pc:docMk/>
            <pc:sldMk cId="2353764019" sldId="297"/>
            <ac:spMk id="37" creationId="{3F6DFA35-C8B0-E20F-7D71-0EFCF4CB4613}"/>
          </ac:spMkLst>
        </pc:spChg>
        <pc:spChg chg="add mod">
          <ac:chgData name="Anaïs Ramel-Richard" userId="b79b1a95-b21e-4de9-b07d-047d5d2fd8e8" providerId="ADAL" clId="{B5705A39-10FF-0D45-B939-6B643CC9C96E}" dt="2023-03-31T19:57:10.188" v="4654" actId="14100"/>
          <ac:spMkLst>
            <pc:docMk/>
            <pc:sldMk cId="2353764019" sldId="297"/>
            <ac:spMk id="38" creationId="{BABDF54B-24BA-9E64-0AFA-DEE300808AC5}"/>
          </ac:spMkLst>
        </pc:spChg>
        <pc:spChg chg="add mod">
          <ac:chgData name="Anaïs Ramel-Richard" userId="b79b1a95-b21e-4de9-b07d-047d5d2fd8e8" providerId="ADAL" clId="{B5705A39-10FF-0D45-B939-6B643CC9C96E}" dt="2023-03-31T19:57:36.417" v="4657" actId="1076"/>
          <ac:spMkLst>
            <pc:docMk/>
            <pc:sldMk cId="2353764019" sldId="297"/>
            <ac:spMk id="39" creationId="{C4833068-6AF5-2FB0-8581-A0D1F39F49E2}"/>
          </ac:spMkLst>
        </pc:spChg>
        <pc:spChg chg="add mod">
          <ac:chgData name="Anaïs Ramel-Richard" userId="b79b1a95-b21e-4de9-b07d-047d5d2fd8e8" providerId="ADAL" clId="{B5705A39-10FF-0D45-B939-6B643CC9C96E}" dt="2023-03-31T19:58:15.507" v="4661" actId="207"/>
          <ac:spMkLst>
            <pc:docMk/>
            <pc:sldMk cId="2353764019" sldId="297"/>
            <ac:spMk id="40" creationId="{F572F5F2-AA6B-75B8-71C5-958BDB8F8AE3}"/>
          </ac:spMkLst>
        </pc:spChg>
        <pc:picChg chg="add del mod">
          <ac:chgData name="Anaïs Ramel-Richard" userId="b79b1a95-b21e-4de9-b07d-047d5d2fd8e8" providerId="ADAL" clId="{B5705A39-10FF-0D45-B939-6B643CC9C96E}" dt="2023-03-31T19:34:11.808" v="4475" actId="478"/>
          <ac:picMkLst>
            <pc:docMk/>
            <pc:sldMk cId="2353764019" sldId="297"/>
            <ac:picMk id="2" creationId="{3503313D-0A33-58C3-24A2-90E920FA92EC}"/>
          </ac:picMkLst>
        </pc:picChg>
        <pc:picChg chg="add del mod">
          <ac:chgData name="Anaïs Ramel-Richard" userId="b79b1a95-b21e-4de9-b07d-047d5d2fd8e8" providerId="ADAL" clId="{B5705A39-10FF-0D45-B939-6B643CC9C96E}" dt="2023-03-31T19:40:38.081" v="4568" actId="478"/>
          <ac:picMkLst>
            <pc:docMk/>
            <pc:sldMk cId="2353764019" sldId="297"/>
            <ac:picMk id="4" creationId="{E03F40E5-98C1-0AE5-E023-904BE516F6E8}"/>
          </ac:picMkLst>
        </pc:picChg>
        <pc:picChg chg="add del mod">
          <ac:chgData name="Anaïs Ramel-Richard" userId="b79b1a95-b21e-4de9-b07d-047d5d2fd8e8" providerId="ADAL" clId="{B5705A39-10FF-0D45-B939-6B643CC9C96E}" dt="2023-03-31T19:34:34.430" v="4481" actId="478"/>
          <ac:picMkLst>
            <pc:docMk/>
            <pc:sldMk cId="2353764019" sldId="297"/>
            <ac:picMk id="7" creationId="{F13C4F2D-8FA5-A8A4-F3C3-A1167EDC0F77}"/>
          </ac:picMkLst>
        </pc:picChg>
        <pc:picChg chg="add mod modCrop">
          <ac:chgData name="Anaïs Ramel-Richard" userId="b79b1a95-b21e-4de9-b07d-047d5d2fd8e8" providerId="ADAL" clId="{B5705A39-10FF-0D45-B939-6B643CC9C96E}" dt="2023-03-31T19:39:08.007" v="4546" actId="1076"/>
          <ac:picMkLst>
            <pc:docMk/>
            <pc:sldMk cId="2353764019" sldId="297"/>
            <ac:picMk id="9" creationId="{A47EF8BD-4B8A-CCC9-7611-7CDF9D821D3B}"/>
          </ac:picMkLst>
        </pc:picChg>
        <pc:picChg chg="add mod">
          <ac:chgData name="Anaïs Ramel-Richard" userId="b79b1a95-b21e-4de9-b07d-047d5d2fd8e8" providerId="ADAL" clId="{B5705A39-10FF-0D45-B939-6B643CC9C96E}" dt="2023-03-31T19:35:41.159" v="4502" actId="14100"/>
          <ac:picMkLst>
            <pc:docMk/>
            <pc:sldMk cId="2353764019" sldId="297"/>
            <ac:picMk id="11" creationId="{48F421F0-DC5A-64A2-84F7-59C2133F1EF6}"/>
          </ac:picMkLst>
        </pc:picChg>
        <pc:picChg chg="add del mod">
          <ac:chgData name="Anaïs Ramel-Richard" userId="b79b1a95-b21e-4de9-b07d-047d5d2fd8e8" providerId="ADAL" clId="{B5705A39-10FF-0D45-B939-6B643CC9C96E}" dt="2023-03-31T19:45:45.386" v="4595" actId="478"/>
          <ac:picMkLst>
            <pc:docMk/>
            <pc:sldMk cId="2353764019" sldId="297"/>
            <ac:picMk id="20" creationId="{7B28FACA-5FCC-2E88-2DAB-8DDE16E94B2F}"/>
          </ac:picMkLst>
        </pc:picChg>
        <pc:picChg chg="add del mod">
          <ac:chgData name="Anaïs Ramel-Richard" userId="b79b1a95-b21e-4de9-b07d-047d5d2fd8e8" providerId="ADAL" clId="{B5705A39-10FF-0D45-B939-6B643CC9C96E}" dt="2023-03-31T19:45:42.027" v="4593" actId="478"/>
          <ac:picMkLst>
            <pc:docMk/>
            <pc:sldMk cId="2353764019" sldId="297"/>
            <ac:picMk id="22" creationId="{121922CB-35B0-2E78-3F74-E1FFEC8F7887}"/>
          </ac:picMkLst>
        </pc:picChg>
        <pc:picChg chg="add del mod">
          <ac:chgData name="Anaïs Ramel-Richard" userId="b79b1a95-b21e-4de9-b07d-047d5d2fd8e8" providerId="ADAL" clId="{B5705A39-10FF-0D45-B939-6B643CC9C96E}" dt="2023-03-31T19:46:22.331" v="4598" actId="478"/>
          <ac:picMkLst>
            <pc:docMk/>
            <pc:sldMk cId="2353764019" sldId="297"/>
            <ac:picMk id="24" creationId="{A2FA67F3-7375-608B-E39D-DBC667088B2F}"/>
          </ac:picMkLst>
        </pc:picChg>
        <pc:picChg chg="add del mod">
          <ac:chgData name="Anaïs Ramel-Richard" userId="b79b1a95-b21e-4de9-b07d-047d5d2fd8e8" providerId="ADAL" clId="{B5705A39-10FF-0D45-B939-6B643CC9C96E}" dt="2023-03-31T19:54:00.099" v="4613" actId="478"/>
          <ac:picMkLst>
            <pc:docMk/>
            <pc:sldMk cId="2353764019" sldId="297"/>
            <ac:picMk id="26" creationId="{8998E27D-B7D4-3BA9-6CF2-B1021097F0D4}"/>
          </ac:picMkLst>
        </pc:picChg>
        <pc:picChg chg="add del mod">
          <ac:chgData name="Anaïs Ramel-Richard" userId="b79b1a95-b21e-4de9-b07d-047d5d2fd8e8" providerId="ADAL" clId="{B5705A39-10FF-0D45-B939-6B643CC9C96E}" dt="2023-03-31T19:54:01.968" v="4614" actId="478"/>
          <ac:picMkLst>
            <pc:docMk/>
            <pc:sldMk cId="2353764019" sldId="297"/>
            <ac:picMk id="28" creationId="{43F675F0-C688-8AB4-72A5-DF827F8909AB}"/>
          </ac:picMkLst>
        </pc:picChg>
        <pc:picChg chg="add mod">
          <ac:chgData name="Anaïs Ramel-Richard" userId="b79b1a95-b21e-4de9-b07d-047d5d2fd8e8" providerId="ADAL" clId="{B5705A39-10FF-0D45-B939-6B643CC9C96E}" dt="2023-03-31T19:55:40.468" v="4641" actId="1076"/>
          <ac:picMkLst>
            <pc:docMk/>
            <pc:sldMk cId="2353764019" sldId="297"/>
            <ac:picMk id="30" creationId="{C2F52EDA-3723-8D08-70F4-EA510F91D54B}"/>
          </ac:picMkLst>
        </pc:picChg>
        <pc:picChg chg="add mod modCrop">
          <ac:chgData name="Anaïs Ramel-Richard" userId="b79b1a95-b21e-4de9-b07d-047d5d2fd8e8" providerId="ADAL" clId="{B5705A39-10FF-0D45-B939-6B643CC9C96E}" dt="2023-03-31T19:55:42.341" v="4642" actId="1076"/>
          <ac:picMkLst>
            <pc:docMk/>
            <pc:sldMk cId="2353764019" sldId="297"/>
            <ac:picMk id="32" creationId="{73C5CD8F-3383-D9FF-62F2-0B9025403F9A}"/>
          </ac:picMkLst>
        </pc:picChg>
        <pc:picChg chg="add del mod">
          <ac:chgData name="Anaïs Ramel-Richard" userId="b79b1a95-b21e-4de9-b07d-047d5d2fd8e8" providerId="ADAL" clId="{B5705A39-10FF-0D45-B939-6B643CC9C96E}" dt="2023-03-31T19:55:27.332" v="4635" actId="478"/>
          <ac:picMkLst>
            <pc:docMk/>
            <pc:sldMk cId="2353764019" sldId="297"/>
            <ac:picMk id="34" creationId="{12478816-2152-7326-37D4-758B141B79FF}"/>
          </ac:picMkLst>
        </pc:picChg>
        <pc:picChg chg="add mod">
          <ac:chgData name="Anaïs Ramel-Richard" userId="b79b1a95-b21e-4de9-b07d-047d5d2fd8e8" providerId="ADAL" clId="{B5705A39-10FF-0D45-B939-6B643CC9C96E}" dt="2023-03-31T19:55:38.243" v="4640" actId="14100"/>
          <ac:picMkLst>
            <pc:docMk/>
            <pc:sldMk cId="2353764019" sldId="297"/>
            <ac:picMk id="36" creationId="{47B9F1D1-6493-E957-CB31-4F0FBD8B8299}"/>
          </ac:picMkLst>
        </pc:picChg>
      </pc:sldChg>
      <pc:sldChg chg="addSp delSp modSp add del mod">
        <pc:chgData name="Anaïs Ramel-Richard" userId="b79b1a95-b21e-4de9-b07d-047d5d2fd8e8" providerId="ADAL" clId="{B5705A39-10FF-0D45-B939-6B643CC9C96E}" dt="2023-03-31T19:58:35.837" v="4663" actId="2696"/>
        <pc:sldMkLst>
          <pc:docMk/>
          <pc:sldMk cId="99582297" sldId="298"/>
        </pc:sldMkLst>
        <pc:spChg chg="add del mod">
          <ac:chgData name="Anaïs Ramel-Richard" userId="b79b1a95-b21e-4de9-b07d-047d5d2fd8e8" providerId="ADAL" clId="{B5705A39-10FF-0D45-B939-6B643CC9C96E}" dt="2023-03-31T19:35:32.765" v="4498" actId="478"/>
          <ac:spMkLst>
            <pc:docMk/>
            <pc:sldMk cId="99582297" sldId="298"/>
            <ac:spMk id="3" creationId="{25286571-E619-444D-3F34-B97736AF8912}"/>
          </ac:spMkLst>
        </pc:spChg>
        <pc:spChg chg="add mod">
          <ac:chgData name="Anaïs Ramel-Richard" userId="b79b1a95-b21e-4de9-b07d-047d5d2fd8e8" providerId="ADAL" clId="{B5705A39-10FF-0D45-B939-6B643CC9C96E}" dt="2023-03-31T15:09:11.460" v="4466" actId="1076"/>
          <ac:spMkLst>
            <pc:docMk/>
            <pc:sldMk cId="99582297" sldId="298"/>
            <ac:spMk id="5" creationId="{82F70500-61F4-34FD-2FDA-C82B2499BA5F}"/>
          </ac:spMkLst>
        </pc:spChg>
        <pc:spChg chg="add del mod">
          <ac:chgData name="Anaïs Ramel-Richard" userId="b79b1a95-b21e-4de9-b07d-047d5d2fd8e8" providerId="ADAL" clId="{B5705A39-10FF-0D45-B939-6B643CC9C96E}" dt="2023-03-31T19:35:33.813" v="4500" actId="478"/>
          <ac:spMkLst>
            <pc:docMk/>
            <pc:sldMk cId="99582297" sldId="298"/>
            <ac:spMk id="6" creationId="{F5C7B947-0CA2-1AF1-C6AF-B239DC04A88F}"/>
          </ac:spMkLst>
        </pc:spChg>
        <pc:spChg chg="add del mod">
          <ac:chgData name="Anaïs Ramel-Richard" userId="b79b1a95-b21e-4de9-b07d-047d5d2fd8e8" providerId="ADAL" clId="{B5705A39-10FF-0D45-B939-6B643CC9C96E}" dt="2023-03-31T15:02:04.757" v="4442"/>
          <ac:spMkLst>
            <pc:docMk/>
            <pc:sldMk cId="99582297" sldId="298"/>
            <ac:spMk id="7" creationId="{94CC8C4B-968B-8EEB-F2C9-50B1DBF95B4D}"/>
          </ac:spMkLst>
        </pc:spChg>
        <pc:spChg chg="add mod">
          <ac:chgData name="Anaïs Ramel-Richard" userId="b79b1a95-b21e-4de9-b07d-047d5d2fd8e8" providerId="ADAL" clId="{B5705A39-10FF-0D45-B939-6B643CC9C96E}" dt="2023-03-31T15:02:13.271" v="4445" actId="14100"/>
          <ac:spMkLst>
            <pc:docMk/>
            <pc:sldMk cId="99582297" sldId="298"/>
            <ac:spMk id="8" creationId="{26717118-200F-92CE-C41E-ED60072593AB}"/>
          </ac:spMkLst>
        </pc:spChg>
        <pc:spChg chg="add del mod">
          <ac:chgData name="Anaïs Ramel-Richard" userId="b79b1a95-b21e-4de9-b07d-047d5d2fd8e8" providerId="ADAL" clId="{B5705A39-10FF-0D45-B939-6B643CC9C96E}" dt="2023-03-31T19:58:34.284" v="4662" actId="478"/>
          <ac:spMkLst>
            <pc:docMk/>
            <pc:sldMk cId="99582297" sldId="298"/>
            <ac:spMk id="9" creationId="{97E7AAFE-CAA2-243C-4689-8862C024AD7F}"/>
          </ac:spMkLst>
        </pc:spChg>
        <pc:spChg chg="add del mod">
          <ac:chgData name="Anaïs Ramel-Richard" userId="b79b1a95-b21e-4de9-b07d-047d5d2fd8e8" providerId="ADAL" clId="{B5705A39-10FF-0D45-B939-6B643CC9C96E}" dt="2023-03-31T15:02:49.175" v="4456"/>
          <ac:spMkLst>
            <pc:docMk/>
            <pc:sldMk cId="99582297" sldId="298"/>
            <ac:spMk id="10" creationId="{5CE634CC-139C-39CC-A774-807EBFC699DB}"/>
          </ac:spMkLst>
        </pc:spChg>
        <pc:spChg chg="add mod">
          <ac:chgData name="Anaïs Ramel-Richard" userId="b79b1a95-b21e-4de9-b07d-047d5d2fd8e8" providerId="ADAL" clId="{B5705A39-10FF-0D45-B939-6B643CC9C96E}" dt="2023-03-31T15:09:18.123" v="4470" actId="14100"/>
          <ac:spMkLst>
            <pc:docMk/>
            <pc:sldMk cId="99582297" sldId="298"/>
            <ac:spMk id="11" creationId="{626E6A85-D8FE-623A-A2D7-D54AB4A8674C}"/>
          </ac:spMkLst>
        </pc:spChg>
        <pc:picChg chg="del mod">
          <ac:chgData name="Anaïs Ramel-Richard" userId="b79b1a95-b21e-4de9-b07d-047d5d2fd8e8" providerId="ADAL" clId="{B5705A39-10FF-0D45-B939-6B643CC9C96E}" dt="2023-03-31T19:35:25.012" v="4494" actId="478"/>
          <ac:picMkLst>
            <pc:docMk/>
            <pc:sldMk cId="99582297" sldId="298"/>
            <ac:picMk id="2" creationId="{3503313D-0A33-58C3-24A2-90E920FA92EC}"/>
          </ac:picMkLst>
        </pc:picChg>
        <pc:picChg chg="del mod">
          <ac:chgData name="Anaïs Ramel-Richard" userId="b79b1a95-b21e-4de9-b07d-047d5d2fd8e8" providerId="ADAL" clId="{B5705A39-10FF-0D45-B939-6B643CC9C96E}" dt="2023-03-31T19:50:44.035" v="4599" actId="478"/>
          <ac:picMkLst>
            <pc:docMk/>
            <pc:sldMk cId="99582297" sldId="298"/>
            <ac:picMk id="4" creationId="{E03F40E5-98C1-0AE5-E023-904BE516F6E8}"/>
          </ac:picMkLst>
        </pc:picChg>
      </pc:sldChg>
      <pc:sldChg chg="addSp delSp modSp add mod">
        <pc:chgData name="Anaïs Ramel-Richard" userId="b79b1a95-b21e-4de9-b07d-047d5d2fd8e8" providerId="ADAL" clId="{B5705A39-10FF-0D45-B939-6B643CC9C96E}" dt="2023-03-31T20:03:04.962" v="4727" actId="478"/>
        <pc:sldMkLst>
          <pc:docMk/>
          <pc:sldMk cId="2246558808" sldId="298"/>
        </pc:sldMkLst>
        <pc:spChg chg="add mod">
          <ac:chgData name="Anaïs Ramel-Richard" userId="b79b1a95-b21e-4de9-b07d-047d5d2fd8e8" providerId="ADAL" clId="{B5705A39-10FF-0D45-B939-6B643CC9C96E}" dt="2023-03-31T19:58:53.639" v="4669" actId="14100"/>
          <ac:spMkLst>
            <pc:docMk/>
            <pc:sldMk cId="2246558808" sldId="298"/>
            <ac:spMk id="2" creationId="{226ADD97-90F9-E768-9254-EC0B25E079A8}"/>
          </ac:spMkLst>
        </pc:spChg>
        <pc:spChg chg="add mod">
          <ac:chgData name="Anaïs Ramel-Richard" userId="b79b1a95-b21e-4de9-b07d-047d5d2fd8e8" providerId="ADAL" clId="{B5705A39-10FF-0D45-B939-6B643CC9C96E}" dt="2023-03-31T19:59:03.322" v="4672" actId="14100"/>
          <ac:spMkLst>
            <pc:docMk/>
            <pc:sldMk cId="2246558808" sldId="298"/>
            <ac:spMk id="3" creationId="{F59C1BFF-6DAE-57E7-F99D-C75569AF6192}"/>
          </ac:spMkLst>
        </pc:spChg>
        <pc:spChg chg="add mod">
          <ac:chgData name="Anaïs Ramel-Richard" userId="b79b1a95-b21e-4de9-b07d-047d5d2fd8e8" providerId="ADAL" clId="{B5705A39-10FF-0D45-B939-6B643CC9C96E}" dt="2023-03-31T19:59:33.305" v="4678" actId="14100"/>
          <ac:spMkLst>
            <pc:docMk/>
            <pc:sldMk cId="2246558808" sldId="298"/>
            <ac:spMk id="4" creationId="{BB05AE08-7EC2-95EE-EFFE-7CC9FAFF362B}"/>
          </ac:spMkLst>
        </pc:spChg>
        <pc:spChg chg="add del mod">
          <ac:chgData name="Anaïs Ramel-Richard" userId="b79b1a95-b21e-4de9-b07d-047d5d2fd8e8" providerId="ADAL" clId="{B5705A39-10FF-0D45-B939-6B643CC9C96E}" dt="2023-03-31T20:00:11.360" v="4684" actId="478"/>
          <ac:spMkLst>
            <pc:docMk/>
            <pc:sldMk cId="2246558808" sldId="298"/>
            <ac:spMk id="5" creationId="{4BA56009-68BA-1DAF-E9BF-663856C3DEE7}"/>
          </ac:spMkLst>
        </pc:spChg>
        <pc:spChg chg="add mod">
          <ac:chgData name="Anaïs Ramel-Richard" userId="b79b1a95-b21e-4de9-b07d-047d5d2fd8e8" providerId="ADAL" clId="{B5705A39-10FF-0D45-B939-6B643CC9C96E}" dt="2023-03-31T20:00:38.008" v="4692" actId="14100"/>
          <ac:spMkLst>
            <pc:docMk/>
            <pc:sldMk cId="2246558808" sldId="298"/>
            <ac:spMk id="6" creationId="{7A37F901-A890-3C06-2EE3-793B79575139}"/>
          </ac:spMkLst>
        </pc:spChg>
        <pc:spChg chg="add del mod">
          <ac:chgData name="Anaïs Ramel-Richard" userId="b79b1a95-b21e-4de9-b07d-047d5d2fd8e8" providerId="ADAL" clId="{B5705A39-10FF-0D45-B939-6B643CC9C96E}" dt="2023-03-31T20:02:44.871" v="4723" actId="478"/>
          <ac:spMkLst>
            <pc:docMk/>
            <pc:sldMk cId="2246558808" sldId="298"/>
            <ac:spMk id="7" creationId="{FA8BF0BF-7AA8-FEBB-98EC-0201AEFC55FA}"/>
          </ac:spMkLst>
        </pc:spChg>
        <pc:spChg chg="add del mod">
          <ac:chgData name="Anaïs Ramel-Richard" userId="b79b1a95-b21e-4de9-b07d-047d5d2fd8e8" providerId="ADAL" clId="{B5705A39-10FF-0D45-B939-6B643CC9C96E}" dt="2023-03-31T20:01:27.882" v="4702"/>
          <ac:spMkLst>
            <pc:docMk/>
            <pc:sldMk cId="2246558808" sldId="298"/>
            <ac:spMk id="8" creationId="{2AFA864F-FBE3-674A-C9D5-19AAF3737A28}"/>
          </ac:spMkLst>
        </pc:spChg>
        <pc:spChg chg="add del mod">
          <ac:chgData name="Anaïs Ramel-Richard" userId="b79b1a95-b21e-4de9-b07d-047d5d2fd8e8" providerId="ADAL" clId="{B5705A39-10FF-0D45-B939-6B643CC9C96E}" dt="2023-03-31T20:02:42.622" v="4722" actId="478"/>
          <ac:spMkLst>
            <pc:docMk/>
            <pc:sldMk cId="2246558808" sldId="298"/>
            <ac:spMk id="10" creationId="{AC6C25AC-188A-62FB-55B6-F29730FE3173}"/>
          </ac:spMkLst>
        </pc:spChg>
        <pc:spChg chg="add mod">
          <ac:chgData name="Anaïs Ramel-Richard" userId="b79b1a95-b21e-4de9-b07d-047d5d2fd8e8" providerId="ADAL" clId="{B5705A39-10FF-0D45-B939-6B643CC9C96E}" dt="2023-03-31T20:02:10.945" v="4712" actId="14100"/>
          <ac:spMkLst>
            <pc:docMk/>
            <pc:sldMk cId="2246558808" sldId="298"/>
            <ac:spMk id="12" creationId="{82DE3BFB-52BD-765B-2744-5C519F008A23}"/>
          </ac:spMkLst>
        </pc:spChg>
        <pc:spChg chg="add mod">
          <ac:chgData name="Anaïs Ramel-Richard" userId="b79b1a95-b21e-4de9-b07d-047d5d2fd8e8" providerId="ADAL" clId="{B5705A39-10FF-0D45-B939-6B643CC9C96E}" dt="2023-03-31T20:02:18.611" v="4715" actId="14100"/>
          <ac:spMkLst>
            <pc:docMk/>
            <pc:sldMk cId="2246558808" sldId="298"/>
            <ac:spMk id="13" creationId="{F6D872A4-3CB8-47CD-C688-3CB6BE47F4E0}"/>
          </ac:spMkLst>
        </pc:spChg>
        <pc:spChg chg="mod">
          <ac:chgData name="Anaïs Ramel-Richard" userId="b79b1a95-b21e-4de9-b07d-047d5d2fd8e8" providerId="ADAL" clId="{B5705A39-10FF-0D45-B939-6B643CC9C96E}" dt="2023-03-31T20:01:56.267" v="4709" actId="14100"/>
          <ac:spMkLst>
            <pc:docMk/>
            <pc:sldMk cId="2246558808" sldId="298"/>
            <ac:spMk id="14" creationId="{F0C0B73B-C316-35E6-6E71-8EB9EDBB5A2D}"/>
          </ac:spMkLst>
        </pc:spChg>
        <pc:spChg chg="add mod">
          <ac:chgData name="Anaïs Ramel-Richard" userId="b79b1a95-b21e-4de9-b07d-047d5d2fd8e8" providerId="ADAL" clId="{B5705A39-10FF-0D45-B939-6B643CC9C96E}" dt="2023-03-31T20:02:26.177" v="4718" actId="14100"/>
          <ac:spMkLst>
            <pc:docMk/>
            <pc:sldMk cId="2246558808" sldId="298"/>
            <ac:spMk id="15" creationId="{F6BCE5A8-C1CE-EA44-9FD9-8BCEBE69453F}"/>
          </ac:spMkLst>
        </pc:spChg>
        <pc:spChg chg="add mod">
          <ac:chgData name="Anaïs Ramel-Richard" userId="b79b1a95-b21e-4de9-b07d-047d5d2fd8e8" providerId="ADAL" clId="{B5705A39-10FF-0D45-B939-6B643CC9C96E}" dt="2023-03-31T20:02:40.121" v="4721" actId="14100"/>
          <ac:spMkLst>
            <pc:docMk/>
            <pc:sldMk cId="2246558808" sldId="298"/>
            <ac:spMk id="16" creationId="{87EBA2F5-52FF-B3C9-5204-B69226A196C0}"/>
          </ac:spMkLst>
        </pc:spChg>
        <pc:spChg chg="add del mod">
          <ac:chgData name="Anaïs Ramel-Richard" userId="b79b1a95-b21e-4de9-b07d-047d5d2fd8e8" providerId="ADAL" clId="{B5705A39-10FF-0D45-B939-6B643CC9C96E}" dt="2023-03-31T20:03:04.962" v="4727" actId="478"/>
          <ac:spMkLst>
            <pc:docMk/>
            <pc:sldMk cId="2246558808" sldId="298"/>
            <ac:spMk id="17" creationId="{543C2C43-70A5-AA42-3851-D3525A5BF2E2}"/>
          </ac:spMkLst>
        </pc:spChg>
        <pc:picChg chg="mod">
          <ac:chgData name="Anaïs Ramel-Richard" userId="b79b1a95-b21e-4de9-b07d-047d5d2fd8e8" providerId="ADAL" clId="{B5705A39-10FF-0D45-B939-6B643CC9C96E}" dt="2023-03-31T20:01:24.736" v="4701" actId="1076"/>
          <ac:picMkLst>
            <pc:docMk/>
            <pc:sldMk cId="2246558808" sldId="298"/>
            <ac:picMk id="9" creationId="{A47EF8BD-4B8A-CCC9-7611-7CDF9D821D3B}"/>
          </ac:picMkLst>
        </pc:picChg>
        <pc:picChg chg="mod">
          <ac:chgData name="Anaïs Ramel-Richard" userId="b79b1a95-b21e-4de9-b07d-047d5d2fd8e8" providerId="ADAL" clId="{B5705A39-10FF-0D45-B939-6B643CC9C96E}" dt="2023-03-31T20:01:39.346" v="4706" actId="1076"/>
          <ac:picMkLst>
            <pc:docMk/>
            <pc:sldMk cId="2246558808" sldId="298"/>
            <ac:picMk id="30" creationId="{C2F52EDA-3723-8D08-70F4-EA510F91D54B}"/>
          </ac:picMkLst>
        </pc:picChg>
      </pc:sldChg>
      <pc:sldChg chg="new">
        <pc:chgData name="Anaïs Ramel-Richard" userId="b79b1a95-b21e-4de9-b07d-047d5d2fd8e8" providerId="ADAL" clId="{B5705A39-10FF-0D45-B939-6B643CC9C96E}" dt="2023-03-31T20:07:29.821" v="4760" actId="680"/>
        <pc:sldMkLst>
          <pc:docMk/>
          <pc:sldMk cId="581829435" sldId="299"/>
        </pc:sldMkLst>
      </pc:sldChg>
      <pc:sldChg chg="delSp modSp add mod">
        <pc:chgData name="Anaïs Ramel-Richard" userId="b79b1a95-b21e-4de9-b07d-047d5d2fd8e8" providerId="ADAL" clId="{B5705A39-10FF-0D45-B939-6B643CC9C96E}" dt="2023-03-31T20:09:22.249" v="4784" actId="1076"/>
        <pc:sldMkLst>
          <pc:docMk/>
          <pc:sldMk cId="0" sldId="300"/>
        </pc:sldMkLst>
        <pc:spChg chg="mod">
          <ac:chgData name="Anaïs Ramel-Richard" userId="b79b1a95-b21e-4de9-b07d-047d5d2fd8e8" providerId="ADAL" clId="{B5705A39-10FF-0D45-B939-6B643CC9C96E}" dt="2023-03-31T20:08:47.042" v="4782" actId="14100"/>
          <ac:spMkLst>
            <pc:docMk/>
            <pc:sldMk cId="0" sldId="300"/>
            <ac:spMk id="104" creationId="{00000000-0000-0000-0000-000000000000}"/>
          </ac:spMkLst>
        </pc:spChg>
        <pc:spChg chg="mod">
          <ac:chgData name="Anaïs Ramel-Richard" userId="b79b1a95-b21e-4de9-b07d-047d5d2fd8e8" providerId="ADAL" clId="{B5705A39-10FF-0D45-B939-6B643CC9C96E}" dt="2023-03-31T20:09:22.249" v="4784" actId="1076"/>
          <ac:spMkLst>
            <pc:docMk/>
            <pc:sldMk cId="0" sldId="300"/>
            <ac:spMk id="106" creationId="{00000000-0000-0000-0000-000000000000}"/>
          </ac:spMkLst>
        </pc:spChg>
        <pc:spChg chg="mod">
          <ac:chgData name="Anaïs Ramel-Richard" userId="b79b1a95-b21e-4de9-b07d-047d5d2fd8e8" providerId="ADAL" clId="{B5705A39-10FF-0D45-B939-6B643CC9C96E}" dt="2023-03-31T20:08:57.139" v="4783" actId="1076"/>
          <ac:spMkLst>
            <pc:docMk/>
            <pc:sldMk cId="0" sldId="300"/>
            <ac:spMk id="111" creationId="{00000000-0000-0000-0000-000000000000}"/>
          </ac:spMkLst>
        </pc:spChg>
        <pc:spChg chg="mod">
          <ac:chgData name="Anaïs Ramel-Richard" userId="b79b1a95-b21e-4de9-b07d-047d5d2fd8e8" providerId="ADAL" clId="{B5705A39-10FF-0D45-B939-6B643CC9C96E}" dt="2023-03-31T20:07:51.829" v="4767" actId="1076"/>
          <ac:spMkLst>
            <pc:docMk/>
            <pc:sldMk cId="0" sldId="300"/>
            <ac:spMk id="112" creationId="{00000000-0000-0000-0000-000000000000}"/>
          </ac:spMkLst>
        </pc:spChg>
        <pc:grpChg chg="del">
          <ac:chgData name="Anaïs Ramel-Richard" userId="b79b1a95-b21e-4de9-b07d-047d5d2fd8e8" providerId="ADAL" clId="{B5705A39-10FF-0D45-B939-6B643CC9C96E}" dt="2023-03-31T20:08:08.156" v="4771" actId="478"/>
          <ac:grpSpMkLst>
            <pc:docMk/>
            <pc:sldMk cId="0" sldId="300"/>
            <ac:grpSpMk id="24" creationId="{00000000-0000-0000-0000-000000000000}"/>
          </ac:grpSpMkLst>
        </pc:grpChg>
        <pc:grpChg chg="del">
          <ac:chgData name="Anaïs Ramel-Richard" userId="b79b1a95-b21e-4de9-b07d-047d5d2fd8e8" providerId="ADAL" clId="{B5705A39-10FF-0D45-B939-6B643CC9C96E}" dt="2023-03-31T20:08:09.728" v="4772" actId="478"/>
          <ac:grpSpMkLst>
            <pc:docMk/>
            <pc:sldMk cId="0" sldId="300"/>
            <ac:grpSpMk id="35" creationId="{00000000-0000-0000-0000-000000000000}"/>
          </ac:grpSpMkLst>
        </pc:grpChg>
        <pc:grpChg chg="mod">
          <ac:chgData name="Anaïs Ramel-Richard" userId="b79b1a95-b21e-4de9-b07d-047d5d2fd8e8" providerId="ADAL" clId="{B5705A39-10FF-0D45-B939-6B643CC9C96E}" dt="2023-03-31T20:08:04.201" v="4770" actId="1076"/>
          <ac:grpSpMkLst>
            <pc:docMk/>
            <pc:sldMk cId="0" sldId="300"/>
            <ac:grpSpMk id="57" creationId="{00000000-0000-0000-0000-000000000000}"/>
          </ac:grpSpMkLst>
        </pc:grpChg>
        <pc:grpChg chg="mod">
          <ac:chgData name="Anaïs Ramel-Richard" userId="b79b1a95-b21e-4de9-b07d-047d5d2fd8e8" providerId="ADAL" clId="{B5705A39-10FF-0D45-B939-6B643CC9C96E}" dt="2023-03-31T20:08:00.345" v="4769" actId="1076"/>
          <ac:grpSpMkLst>
            <pc:docMk/>
            <pc:sldMk cId="0" sldId="300"/>
            <ac:grpSpMk id="68" creationId="{00000000-0000-0000-0000-000000000000}"/>
          </ac:grpSpMkLst>
        </pc:grpChg>
        <pc:grpChg chg="del">
          <ac:chgData name="Anaïs Ramel-Richard" userId="b79b1a95-b21e-4de9-b07d-047d5d2fd8e8" providerId="ADAL" clId="{B5705A39-10FF-0D45-B939-6B643CC9C96E}" dt="2023-03-31T20:08:11.288" v="4773" actId="478"/>
          <ac:grpSpMkLst>
            <pc:docMk/>
            <pc:sldMk cId="0" sldId="300"/>
            <ac:grpSpMk id="90" creationId="{00000000-0000-0000-0000-000000000000}"/>
          </ac:grpSpMkLst>
        </pc:grpChg>
        <pc:grpChg chg="mod">
          <ac:chgData name="Anaïs Ramel-Richard" userId="b79b1a95-b21e-4de9-b07d-047d5d2fd8e8" providerId="ADAL" clId="{B5705A39-10FF-0D45-B939-6B643CC9C96E}" dt="2023-03-31T20:07:47.322" v="4766" actId="1076"/>
          <ac:grpSpMkLst>
            <pc:docMk/>
            <pc:sldMk cId="0" sldId="300"/>
            <ac:grpSpMk id="101" creationId="{00000000-0000-0000-0000-000000000000}"/>
          </ac:grpSpMkLst>
        </pc:grpChg>
        <pc:grpChg chg="mod">
          <ac:chgData name="Anaïs Ramel-Richard" userId="b79b1a95-b21e-4de9-b07d-047d5d2fd8e8" providerId="ADAL" clId="{B5705A39-10FF-0D45-B939-6B643CC9C96E}" dt="2023-03-31T20:08:43.616" v="4781" actId="14100"/>
          <ac:grpSpMkLst>
            <pc:docMk/>
            <pc:sldMk cId="0" sldId="300"/>
            <ac:grpSpMk id="103" creationId="{00000000-0000-0000-0000-000000000000}"/>
          </ac:grpSpMkLst>
        </pc:grpChg>
        <pc:grpChg chg="mod">
          <ac:chgData name="Anaïs Ramel-Richard" userId="b79b1a95-b21e-4de9-b07d-047d5d2fd8e8" providerId="ADAL" clId="{B5705A39-10FF-0D45-B939-6B643CC9C96E}" dt="2023-03-31T20:07:44.091" v="4765" actId="1076"/>
          <ac:grpSpMkLst>
            <pc:docMk/>
            <pc:sldMk cId="0" sldId="300"/>
            <ac:grpSpMk id="113" creationId="{A536CD60-C730-6808-A77F-01905CD00E4E}"/>
          </ac:grpSpMkLst>
        </pc:grpChg>
        <pc:picChg chg="mod">
          <ac:chgData name="Anaïs Ramel-Richard" userId="b79b1a95-b21e-4de9-b07d-047d5d2fd8e8" providerId="ADAL" clId="{B5705A39-10FF-0D45-B939-6B643CC9C96E}" dt="2023-03-31T20:08:39.522" v="4780" actId="14100"/>
          <ac:picMkLst>
            <pc:docMk/>
            <pc:sldMk cId="0" sldId="300"/>
            <ac:picMk id="124" creationId="{8D1BC8A8-0DBF-DA3C-5E50-718D0FE40C75}"/>
          </ac:picMkLst>
        </pc:picChg>
      </pc:sldChg>
    </pc:docChg>
  </pc:docChgLst>
  <pc:docChgLst>
    <pc:chgData name="Arthur Michalland" userId="b32fcef5-aac1-43cf-82cd-98153dc3fe64" providerId="ADAL" clId="{5B26826E-8454-43F6-8098-2FC8202829F3}"/>
    <pc:docChg chg="undo custSel addSld modSld">
      <pc:chgData name="Arthur Michalland" userId="b32fcef5-aac1-43cf-82cd-98153dc3fe64" providerId="ADAL" clId="{5B26826E-8454-43F6-8098-2FC8202829F3}" dt="2023-03-10T13:29:45.105" v="42"/>
      <pc:docMkLst>
        <pc:docMk/>
      </pc:docMkLst>
      <pc:sldChg chg="addSp delSp modSp add mod">
        <pc:chgData name="Arthur Michalland" userId="b32fcef5-aac1-43cf-82cd-98153dc3fe64" providerId="ADAL" clId="{5B26826E-8454-43F6-8098-2FC8202829F3}" dt="2023-03-10T13:29:45.105" v="42"/>
        <pc:sldMkLst>
          <pc:docMk/>
          <pc:sldMk cId="0" sldId="266"/>
        </pc:sldMkLst>
        <pc:spChg chg="mod">
          <ac:chgData name="Arthur Michalland" userId="b32fcef5-aac1-43cf-82cd-98153dc3fe64" providerId="ADAL" clId="{5B26826E-8454-43F6-8098-2FC8202829F3}" dt="2023-03-10T13:29:32.935" v="40" actId="20577"/>
          <ac:spMkLst>
            <pc:docMk/>
            <pc:sldMk cId="0" sldId="266"/>
            <ac:spMk id="108" creationId="{00000000-0000-0000-0000-000000000000}"/>
          </ac:spMkLst>
        </pc:spChg>
        <pc:spChg chg="del">
          <ac:chgData name="Arthur Michalland" userId="b32fcef5-aac1-43cf-82cd-98153dc3fe64" providerId="ADAL" clId="{5B26826E-8454-43F6-8098-2FC8202829F3}" dt="2023-03-10T13:29:22.095" v="8" actId="478"/>
          <ac:spMkLst>
            <pc:docMk/>
            <pc:sldMk cId="0" sldId="266"/>
            <ac:spMk id="109" creationId="{00000000-0000-0000-0000-000000000000}"/>
          </ac:spMkLst>
        </pc:spChg>
        <pc:spChg chg="del">
          <ac:chgData name="Arthur Michalland" userId="b32fcef5-aac1-43cf-82cd-98153dc3fe64" providerId="ADAL" clId="{5B26826E-8454-43F6-8098-2FC8202829F3}" dt="2023-03-10T13:29:16.921" v="5" actId="478"/>
          <ac:spMkLst>
            <pc:docMk/>
            <pc:sldMk cId="0" sldId="266"/>
            <ac:spMk id="110" creationId="{00000000-0000-0000-0000-000000000000}"/>
          </ac:spMkLst>
        </pc:spChg>
        <pc:spChg chg="mod">
          <ac:chgData name="Arthur Michalland" userId="b32fcef5-aac1-43cf-82cd-98153dc3fe64" providerId="ADAL" clId="{5B26826E-8454-43F6-8098-2FC8202829F3}" dt="2023-03-10T13:28:58.358" v="2"/>
          <ac:spMkLst>
            <pc:docMk/>
            <pc:sldMk cId="0" sldId="266"/>
            <ac:spMk id="117" creationId="{B9CD90CB-7031-E734-7A4E-02CAFE66F088}"/>
          </ac:spMkLst>
        </pc:spChg>
        <pc:spChg chg="mod">
          <ac:chgData name="Arthur Michalland" userId="b32fcef5-aac1-43cf-82cd-98153dc3fe64" providerId="ADAL" clId="{5B26826E-8454-43F6-8098-2FC8202829F3}" dt="2023-03-10T13:28:58.358" v="2"/>
          <ac:spMkLst>
            <pc:docMk/>
            <pc:sldMk cId="0" sldId="266"/>
            <ac:spMk id="119" creationId="{6F25FF2A-106E-109D-B84C-C78802E09240}"/>
          </ac:spMkLst>
        </pc:spChg>
        <pc:grpChg chg="del">
          <ac:chgData name="Arthur Michalland" userId="b32fcef5-aac1-43cf-82cd-98153dc3fe64" providerId="ADAL" clId="{5B26826E-8454-43F6-8098-2FC8202829F3}" dt="2023-03-10T13:28:53.796" v="1" actId="478"/>
          <ac:grpSpMkLst>
            <pc:docMk/>
            <pc:sldMk cId="0" sldId="266"/>
            <ac:grpSpMk id="46" creationId="{00000000-0000-0000-0000-000000000000}"/>
          </ac:grpSpMkLst>
        </pc:grpChg>
        <pc:grpChg chg="add del">
          <ac:chgData name="Arthur Michalland" userId="b32fcef5-aac1-43cf-82cd-98153dc3fe64" providerId="ADAL" clId="{5B26826E-8454-43F6-8098-2FC8202829F3}" dt="2023-03-10T13:29:19.463" v="7" actId="478"/>
          <ac:grpSpMkLst>
            <pc:docMk/>
            <pc:sldMk cId="0" sldId="266"/>
            <ac:grpSpMk id="103" creationId="{00000000-0000-0000-0000-000000000000}"/>
          </ac:grpSpMkLst>
        </pc:grpChg>
        <pc:grpChg chg="add mod ord">
          <ac:chgData name="Arthur Michalland" userId="b32fcef5-aac1-43cf-82cd-98153dc3fe64" providerId="ADAL" clId="{5B26826E-8454-43F6-8098-2FC8202829F3}" dt="2023-03-10T13:29:03.763" v="4" actId="167"/>
          <ac:grpSpMkLst>
            <pc:docMk/>
            <pc:sldMk cId="0" sldId="266"/>
            <ac:grpSpMk id="113" creationId="{A536CD60-C730-6808-A77F-01905CD00E4E}"/>
          </ac:grpSpMkLst>
        </pc:grpChg>
        <pc:picChg chg="del">
          <ac:chgData name="Arthur Michalland" userId="b32fcef5-aac1-43cf-82cd-98153dc3fe64" providerId="ADAL" clId="{5B26826E-8454-43F6-8098-2FC8202829F3}" dt="2023-03-10T13:29:36.690" v="41" actId="478"/>
          <ac:picMkLst>
            <pc:docMk/>
            <pc:sldMk cId="0" sldId="266"/>
            <ac:picMk id="107" creationId="{00000000-0000-0000-0000-000000000000}"/>
          </ac:picMkLst>
        </pc:picChg>
        <pc:picChg chg="mod">
          <ac:chgData name="Arthur Michalland" userId="b32fcef5-aac1-43cf-82cd-98153dc3fe64" providerId="ADAL" clId="{5B26826E-8454-43F6-8098-2FC8202829F3}" dt="2023-03-10T13:28:58.358" v="2"/>
          <ac:picMkLst>
            <pc:docMk/>
            <pc:sldMk cId="0" sldId="266"/>
            <ac:picMk id="114" creationId="{6CF38A7A-2610-3BB6-F155-AC664FA84BEF}"/>
          </ac:picMkLst>
        </pc:picChg>
        <pc:picChg chg="mod">
          <ac:chgData name="Arthur Michalland" userId="b32fcef5-aac1-43cf-82cd-98153dc3fe64" providerId="ADAL" clId="{5B26826E-8454-43F6-8098-2FC8202829F3}" dt="2023-03-10T13:28:58.358" v="2"/>
          <ac:picMkLst>
            <pc:docMk/>
            <pc:sldMk cId="0" sldId="266"/>
            <ac:picMk id="115" creationId="{739D6D50-D300-D7DE-0967-096F817F4EE1}"/>
          </ac:picMkLst>
        </pc:picChg>
        <pc:picChg chg="mod">
          <ac:chgData name="Arthur Michalland" userId="b32fcef5-aac1-43cf-82cd-98153dc3fe64" providerId="ADAL" clId="{5B26826E-8454-43F6-8098-2FC8202829F3}" dt="2023-03-10T13:28:58.358" v="2"/>
          <ac:picMkLst>
            <pc:docMk/>
            <pc:sldMk cId="0" sldId="266"/>
            <ac:picMk id="116" creationId="{B5A563FF-E323-90D3-4E2B-46E225E6DD81}"/>
          </ac:picMkLst>
        </pc:picChg>
        <pc:picChg chg="mod">
          <ac:chgData name="Arthur Michalland" userId="b32fcef5-aac1-43cf-82cd-98153dc3fe64" providerId="ADAL" clId="{5B26826E-8454-43F6-8098-2FC8202829F3}" dt="2023-03-10T13:28:58.358" v="2"/>
          <ac:picMkLst>
            <pc:docMk/>
            <pc:sldMk cId="0" sldId="266"/>
            <ac:picMk id="118" creationId="{C7D212A0-CDD1-1FAF-1D43-B958FCAA7113}"/>
          </ac:picMkLst>
        </pc:picChg>
        <pc:picChg chg="mod">
          <ac:chgData name="Arthur Michalland" userId="b32fcef5-aac1-43cf-82cd-98153dc3fe64" providerId="ADAL" clId="{5B26826E-8454-43F6-8098-2FC8202829F3}" dt="2023-03-10T13:28:58.358" v="2"/>
          <ac:picMkLst>
            <pc:docMk/>
            <pc:sldMk cId="0" sldId="266"/>
            <ac:picMk id="120" creationId="{D0BD57D7-4161-61A5-8C74-A34F2A0A112E}"/>
          </ac:picMkLst>
        </pc:picChg>
        <pc:picChg chg="mod">
          <ac:chgData name="Arthur Michalland" userId="b32fcef5-aac1-43cf-82cd-98153dc3fe64" providerId="ADAL" clId="{5B26826E-8454-43F6-8098-2FC8202829F3}" dt="2023-03-10T13:28:58.358" v="2"/>
          <ac:picMkLst>
            <pc:docMk/>
            <pc:sldMk cId="0" sldId="266"/>
            <ac:picMk id="121" creationId="{A3FDA784-670B-A534-7DD9-A4FEA9275CFC}"/>
          </ac:picMkLst>
        </pc:picChg>
        <pc:picChg chg="mod">
          <ac:chgData name="Arthur Michalland" userId="b32fcef5-aac1-43cf-82cd-98153dc3fe64" providerId="ADAL" clId="{5B26826E-8454-43F6-8098-2FC8202829F3}" dt="2023-03-10T13:28:58.358" v="2"/>
          <ac:picMkLst>
            <pc:docMk/>
            <pc:sldMk cId="0" sldId="266"/>
            <ac:picMk id="122" creationId="{232B162F-A5AF-85D4-06E6-A220EEB0A0EC}"/>
          </ac:picMkLst>
        </pc:picChg>
        <pc:picChg chg="mod">
          <ac:chgData name="Arthur Michalland" userId="b32fcef5-aac1-43cf-82cd-98153dc3fe64" providerId="ADAL" clId="{5B26826E-8454-43F6-8098-2FC8202829F3}" dt="2023-03-10T13:28:58.358" v="2"/>
          <ac:picMkLst>
            <pc:docMk/>
            <pc:sldMk cId="0" sldId="266"/>
            <ac:picMk id="123" creationId="{BD2DD3C8-1ED8-53F9-0792-CFB2D0DC6CB5}"/>
          </ac:picMkLst>
        </pc:picChg>
        <pc:picChg chg="add mod">
          <ac:chgData name="Arthur Michalland" userId="b32fcef5-aac1-43cf-82cd-98153dc3fe64" providerId="ADAL" clId="{5B26826E-8454-43F6-8098-2FC8202829F3}" dt="2023-03-10T13:29:45.105" v="42"/>
          <ac:picMkLst>
            <pc:docMk/>
            <pc:sldMk cId="0" sldId="266"/>
            <ac:picMk id="124" creationId="{8D1BC8A8-0DBF-DA3C-5E50-718D0FE40C75}"/>
          </ac:picMkLst>
        </pc:picChg>
      </pc:sldChg>
    </pc:docChg>
  </pc:docChgLst>
  <pc:docChgLst>
    <pc:chgData name="Pierre Brunel" userId="S::pierre.brunel@i2ml.fr::0ae9fb95-68f3-4601-8746-7975752d9233" providerId="AD" clId="Web-{1864861C-026E-F596-6F27-0C9D1600D8FD}"/>
    <pc:docChg chg="modSld">
      <pc:chgData name="Pierre Brunel" userId="S::pierre.brunel@i2ml.fr::0ae9fb95-68f3-4601-8746-7975752d9233" providerId="AD" clId="Web-{1864861C-026E-F596-6F27-0C9D1600D8FD}" dt="2023-04-21T11:32:19.798" v="1" actId="20577"/>
      <pc:docMkLst>
        <pc:docMk/>
      </pc:docMkLst>
      <pc:sldChg chg="modSp">
        <pc:chgData name="Pierre Brunel" userId="S::pierre.brunel@i2ml.fr::0ae9fb95-68f3-4601-8746-7975752d9233" providerId="AD" clId="Web-{1864861C-026E-F596-6F27-0C9D1600D8FD}" dt="2023-04-21T11:32:19.798" v="1" actId="20577"/>
        <pc:sldMkLst>
          <pc:docMk/>
          <pc:sldMk cId="143103984" sldId="292"/>
        </pc:sldMkLst>
        <pc:spChg chg="mod">
          <ac:chgData name="Pierre Brunel" userId="S::pierre.brunel@i2ml.fr::0ae9fb95-68f3-4601-8746-7975752d9233" providerId="AD" clId="Web-{1864861C-026E-F596-6F27-0C9D1600D8FD}" dt="2023-04-21T11:32:19.798" v="1" actId="20577"/>
          <ac:spMkLst>
            <pc:docMk/>
            <pc:sldMk cId="143103984" sldId="292"/>
            <ac:spMk id="5" creationId="{D12441EA-95CF-A96A-9802-F2A2FC6EB6F5}"/>
          </ac:spMkLst>
        </pc:spChg>
      </pc:sldChg>
    </pc:docChg>
  </pc:docChgLst>
  <pc:docChgLst>
    <pc:chgData name="Arthur Michalland" userId="b32fcef5-aac1-43cf-82cd-98153dc3fe64" providerId="ADAL" clId="{13BBA171-504C-4B54-984C-6703753EA9CB}"/>
    <pc:docChg chg="custSel addSld delSld modSld sldOrd">
      <pc:chgData name="Arthur Michalland" userId="b32fcef5-aac1-43cf-82cd-98153dc3fe64" providerId="ADAL" clId="{13BBA171-504C-4B54-984C-6703753EA9CB}" dt="2023-04-19T13:15:57.022" v="262" actId="20577"/>
      <pc:docMkLst>
        <pc:docMk/>
      </pc:docMkLst>
      <pc:sldChg chg="delSp modSp mod">
        <pc:chgData name="Arthur Michalland" userId="b32fcef5-aac1-43cf-82cd-98153dc3fe64" providerId="ADAL" clId="{13BBA171-504C-4B54-984C-6703753EA9CB}" dt="2023-04-19T12:50:33.347" v="3" actId="20577"/>
        <pc:sldMkLst>
          <pc:docMk/>
          <pc:sldMk cId="505059696" sldId="267"/>
        </pc:sldMkLst>
        <pc:spChg chg="del">
          <ac:chgData name="Arthur Michalland" userId="b32fcef5-aac1-43cf-82cd-98153dc3fe64" providerId="ADAL" clId="{13BBA171-504C-4B54-984C-6703753EA9CB}" dt="2023-04-19T12:50:29.456" v="1" actId="478"/>
          <ac:spMkLst>
            <pc:docMk/>
            <pc:sldMk cId="505059696" sldId="267"/>
            <ac:spMk id="11" creationId="{5D9AA7A9-FAF9-AAB3-8195-194D0AFB7E3D}"/>
          </ac:spMkLst>
        </pc:spChg>
        <pc:spChg chg="mod">
          <ac:chgData name="Arthur Michalland" userId="b32fcef5-aac1-43cf-82cd-98153dc3fe64" providerId="ADAL" clId="{13BBA171-504C-4B54-984C-6703753EA9CB}" dt="2023-04-19T12:50:33.347" v="3" actId="20577"/>
          <ac:spMkLst>
            <pc:docMk/>
            <pc:sldMk cId="505059696" sldId="267"/>
            <ac:spMk id="15" creationId="{77B53B17-8B6D-CD3D-1B32-CBECFC798685}"/>
          </ac:spMkLst>
        </pc:spChg>
        <pc:picChg chg="del">
          <ac:chgData name="Arthur Michalland" userId="b32fcef5-aac1-43cf-82cd-98153dc3fe64" providerId="ADAL" clId="{13BBA171-504C-4B54-984C-6703753EA9CB}" dt="2023-04-19T12:50:30.648" v="2" actId="478"/>
          <ac:picMkLst>
            <pc:docMk/>
            <pc:sldMk cId="505059696" sldId="267"/>
            <ac:picMk id="8" creationId="{AC666051-32D6-905A-E46A-825E8EF1774D}"/>
          </ac:picMkLst>
        </pc:picChg>
      </pc:sldChg>
      <pc:sldChg chg="delSp modSp mod">
        <pc:chgData name="Arthur Michalland" userId="b32fcef5-aac1-43cf-82cd-98153dc3fe64" providerId="ADAL" clId="{13BBA171-504C-4B54-984C-6703753EA9CB}" dt="2023-04-19T13:09:08.941" v="65" actId="478"/>
        <pc:sldMkLst>
          <pc:docMk/>
          <pc:sldMk cId="2746858188" sldId="275"/>
        </pc:sldMkLst>
        <pc:spChg chg="mod">
          <ac:chgData name="Arthur Michalland" userId="b32fcef5-aac1-43cf-82cd-98153dc3fe64" providerId="ADAL" clId="{13BBA171-504C-4B54-984C-6703753EA9CB}" dt="2023-04-19T13:09:07.241" v="64" actId="20577"/>
          <ac:spMkLst>
            <pc:docMk/>
            <pc:sldMk cId="2746858188" sldId="275"/>
            <ac:spMk id="10" creationId="{A6475E9B-B703-8941-46C5-DEDD90C8DF81}"/>
          </ac:spMkLst>
        </pc:spChg>
        <pc:picChg chg="del">
          <ac:chgData name="Arthur Michalland" userId="b32fcef5-aac1-43cf-82cd-98153dc3fe64" providerId="ADAL" clId="{13BBA171-504C-4B54-984C-6703753EA9CB}" dt="2023-04-19T13:09:08.941" v="65" actId="478"/>
          <ac:picMkLst>
            <pc:docMk/>
            <pc:sldMk cId="2746858188" sldId="275"/>
            <ac:picMk id="5" creationId="{ED32D4CF-BA47-E377-1688-FBAF18CFF8C8}"/>
          </ac:picMkLst>
        </pc:picChg>
      </pc:sldChg>
      <pc:sldChg chg="modSp mod">
        <pc:chgData name="Arthur Michalland" userId="b32fcef5-aac1-43cf-82cd-98153dc3fe64" providerId="ADAL" clId="{13BBA171-504C-4B54-984C-6703753EA9CB}" dt="2023-04-19T13:15:57.022" v="262" actId="20577"/>
        <pc:sldMkLst>
          <pc:docMk/>
          <pc:sldMk cId="2671981964" sldId="281"/>
        </pc:sldMkLst>
        <pc:spChg chg="mod">
          <ac:chgData name="Arthur Michalland" userId="b32fcef5-aac1-43cf-82cd-98153dc3fe64" providerId="ADAL" clId="{13BBA171-504C-4B54-984C-6703753EA9CB}" dt="2023-04-19T13:15:57.022" v="262" actId="20577"/>
          <ac:spMkLst>
            <pc:docMk/>
            <pc:sldMk cId="2671981964" sldId="281"/>
            <ac:spMk id="5" creationId="{FAAC6B84-19DC-69F6-DFF9-D9FA5D92AB26}"/>
          </ac:spMkLst>
        </pc:spChg>
      </pc:sldChg>
      <pc:sldChg chg="delSp modSp mod">
        <pc:chgData name="Arthur Michalland" userId="b32fcef5-aac1-43cf-82cd-98153dc3fe64" providerId="ADAL" clId="{13BBA171-504C-4B54-984C-6703753EA9CB}" dt="2023-04-19T13:09:39.789" v="73"/>
        <pc:sldMkLst>
          <pc:docMk/>
          <pc:sldMk cId="2621068369" sldId="287"/>
        </pc:sldMkLst>
        <pc:spChg chg="del mod">
          <ac:chgData name="Arthur Michalland" userId="b32fcef5-aac1-43cf-82cd-98153dc3fe64" providerId="ADAL" clId="{13BBA171-504C-4B54-984C-6703753EA9CB}" dt="2023-04-19T13:09:39.789" v="73"/>
          <ac:spMkLst>
            <pc:docMk/>
            <pc:sldMk cId="2621068369" sldId="287"/>
            <ac:spMk id="19" creationId="{1DCAF641-60CF-3D70-F512-FD38BE7CDBC5}"/>
          </ac:spMkLst>
        </pc:spChg>
        <pc:picChg chg="del">
          <ac:chgData name="Arthur Michalland" userId="b32fcef5-aac1-43cf-82cd-98153dc3fe64" providerId="ADAL" clId="{13BBA171-504C-4B54-984C-6703753EA9CB}" dt="2023-04-19T13:09:39.774" v="71" actId="478"/>
          <ac:picMkLst>
            <pc:docMk/>
            <pc:sldMk cId="2621068369" sldId="287"/>
            <ac:picMk id="17" creationId="{FD118884-DB3B-97C8-FEF4-E46C023F98AE}"/>
          </ac:picMkLst>
        </pc:picChg>
      </pc:sldChg>
      <pc:sldChg chg="modSp mod">
        <pc:chgData name="Arthur Michalland" userId="b32fcef5-aac1-43cf-82cd-98153dc3fe64" providerId="ADAL" clId="{13BBA171-504C-4B54-984C-6703753EA9CB}" dt="2023-04-19T13:14:50.963" v="246" actId="1076"/>
        <pc:sldMkLst>
          <pc:docMk/>
          <pc:sldMk cId="143103984" sldId="292"/>
        </pc:sldMkLst>
        <pc:spChg chg="mod">
          <ac:chgData name="Arthur Michalland" userId="b32fcef5-aac1-43cf-82cd-98153dc3fe64" providerId="ADAL" clId="{13BBA171-504C-4B54-984C-6703753EA9CB}" dt="2023-04-19T13:14:50.963" v="246" actId="1076"/>
          <ac:spMkLst>
            <pc:docMk/>
            <pc:sldMk cId="143103984" sldId="292"/>
            <ac:spMk id="5" creationId="{D12441EA-95CF-A96A-9802-F2A2FC6EB6F5}"/>
          </ac:spMkLst>
        </pc:spChg>
        <pc:picChg chg="mod">
          <ac:chgData name="Arthur Michalland" userId="b32fcef5-aac1-43cf-82cd-98153dc3fe64" providerId="ADAL" clId="{13BBA171-504C-4B54-984C-6703753EA9CB}" dt="2023-04-19T13:14:46.865" v="245" actId="14100"/>
          <ac:picMkLst>
            <pc:docMk/>
            <pc:sldMk cId="143103984" sldId="292"/>
            <ac:picMk id="8" creationId="{068FF445-1667-2D1A-EF79-16CCB5E222A2}"/>
          </ac:picMkLst>
        </pc:picChg>
      </pc:sldChg>
      <pc:sldChg chg="del">
        <pc:chgData name="Arthur Michalland" userId="b32fcef5-aac1-43cf-82cd-98153dc3fe64" providerId="ADAL" clId="{13BBA171-504C-4B54-984C-6703753EA9CB}" dt="2023-04-19T13:11:52.255" v="109" actId="47"/>
        <pc:sldMkLst>
          <pc:docMk/>
          <pc:sldMk cId="2361490211" sldId="296"/>
        </pc:sldMkLst>
      </pc:sldChg>
      <pc:sldChg chg="modSp add mod ord">
        <pc:chgData name="Arthur Michalland" userId="b32fcef5-aac1-43cf-82cd-98153dc3fe64" providerId="ADAL" clId="{13BBA171-504C-4B54-984C-6703753EA9CB}" dt="2023-04-19T13:08:19.573" v="6"/>
        <pc:sldMkLst>
          <pc:docMk/>
          <pc:sldMk cId="1183672259" sldId="302"/>
        </pc:sldMkLst>
        <pc:spChg chg="mod">
          <ac:chgData name="Arthur Michalland" userId="b32fcef5-aac1-43cf-82cd-98153dc3fe64" providerId="ADAL" clId="{13BBA171-504C-4B54-984C-6703753EA9CB}" dt="2023-04-19T13:07:53.904" v="4" actId="20577"/>
          <ac:spMkLst>
            <pc:docMk/>
            <pc:sldMk cId="1183672259" sldId="302"/>
            <ac:spMk id="15" creationId="{77B53B17-8B6D-CD3D-1B32-CBECFC798685}"/>
          </ac:spMkLst>
        </pc:spChg>
      </pc:sldChg>
      <pc:sldChg chg="add del ord">
        <pc:chgData name="Arthur Michalland" userId="b32fcef5-aac1-43cf-82cd-98153dc3fe64" providerId="ADAL" clId="{13BBA171-504C-4B54-984C-6703753EA9CB}" dt="2023-04-19T13:09:17.067" v="66" actId="47"/>
        <pc:sldMkLst>
          <pc:docMk/>
          <pc:sldMk cId="788530945" sldId="303"/>
        </pc:sldMkLst>
      </pc:sldChg>
      <pc:sldChg chg="add ord">
        <pc:chgData name="Arthur Michalland" userId="b32fcef5-aac1-43cf-82cd-98153dc3fe64" providerId="ADAL" clId="{13BBA171-504C-4B54-984C-6703753EA9CB}" dt="2023-04-19T13:09:32.690" v="69"/>
        <pc:sldMkLst>
          <pc:docMk/>
          <pc:sldMk cId="1735004802" sldId="303"/>
        </pc:sldMkLst>
      </pc:sldChg>
      <pc:sldChg chg="modSp add mod ord">
        <pc:chgData name="Arthur Michalland" userId="b32fcef5-aac1-43cf-82cd-98153dc3fe64" providerId="ADAL" clId="{13BBA171-504C-4B54-984C-6703753EA9CB}" dt="2023-04-19T13:11:03.042" v="108" actId="113"/>
        <pc:sldMkLst>
          <pc:docMk/>
          <pc:sldMk cId="2906357531" sldId="304"/>
        </pc:sldMkLst>
        <pc:spChg chg="mod">
          <ac:chgData name="Arthur Michalland" userId="b32fcef5-aac1-43cf-82cd-98153dc3fe64" providerId="ADAL" clId="{13BBA171-504C-4B54-984C-6703753EA9CB}" dt="2023-04-19T13:11:03.042" v="108" actId="113"/>
          <ac:spMkLst>
            <pc:docMk/>
            <pc:sldMk cId="2906357531" sldId="304"/>
            <ac:spMk id="5" creationId="{E11E53ED-77EB-D886-FC83-04870F9E31BE}"/>
          </ac:spMkLst>
        </pc:spChg>
      </pc:sldChg>
    </pc:docChg>
  </pc:docChgLst>
  <pc:docChgLst>
    <pc:chgData name="Arthur Michalland" userId="b32fcef5-aac1-43cf-82cd-98153dc3fe64" providerId="ADAL" clId="{B416052D-E021-4756-B787-4CE9EF271F49}"/>
    <pc:docChg chg="undo custSel addSld delSld modSld">
      <pc:chgData name="Arthur Michalland" userId="b32fcef5-aac1-43cf-82cd-98153dc3fe64" providerId="ADAL" clId="{B416052D-E021-4756-B787-4CE9EF271F49}" dt="2023-04-19T14:44:42.843" v="942" actId="1076"/>
      <pc:docMkLst>
        <pc:docMk/>
      </pc:docMkLst>
      <pc:sldChg chg="modSp mod">
        <pc:chgData name="Arthur Michalland" userId="b32fcef5-aac1-43cf-82cd-98153dc3fe64" providerId="ADAL" clId="{B416052D-E021-4756-B787-4CE9EF271F49}" dt="2023-04-19T14:03:18.080" v="12" actId="20577"/>
        <pc:sldMkLst>
          <pc:docMk/>
          <pc:sldMk cId="0" sldId="256"/>
        </pc:sldMkLst>
        <pc:spChg chg="mod">
          <ac:chgData name="Arthur Michalland" userId="b32fcef5-aac1-43cf-82cd-98153dc3fe64" providerId="ADAL" clId="{B416052D-E021-4756-B787-4CE9EF271F49}" dt="2023-04-19T14:03:18.080" v="12" actId="20577"/>
          <ac:spMkLst>
            <pc:docMk/>
            <pc:sldMk cId="0" sldId="256"/>
            <ac:spMk id="25" creationId="{00000000-0000-0000-0000-000000000000}"/>
          </ac:spMkLst>
        </pc:spChg>
      </pc:sldChg>
      <pc:sldChg chg="del">
        <pc:chgData name="Arthur Michalland" userId="b32fcef5-aac1-43cf-82cd-98153dc3fe64" providerId="ADAL" clId="{B416052D-E021-4756-B787-4CE9EF271F49}" dt="2023-04-19T14:02:33.164" v="0" actId="47"/>
        <pc:sldMkLst>
          <pc:docMk/>
          <pc:sldMk cId="505059696" sldId="267"/>
        </pc:sldMkLst>
      </pc:sldChg>
      <pc:sldChg chg="del">
        <pc:chgData name="Arthur Michalland" userId="b32fcef5-aac1-43cf-82cd-98153dc3fe64" providerId="ADAL" clId="{B416052D-E021-4756-B787-4CE9EF271F49}" dt="2023-04-19T14:02:33.164" v="0" actId="47"/>
        <pc:sldMkLst>
          <pc:docMk/>
          <pc:sldMk cId="2746858188" sldId="275"/>
        </pc:sldMkLst>
      </pc:sldChg>
      <pc:sldChg chg="del">
        <pc:chgData name="Arthur Michalland" userId="b32fcef5-aac1-43cf-82cd-98153dc3fe64" providerId="ADAL" clId="{B416052D-E021-4756-B787-4CE9EF271F49}" dt="2023-04-19T14:02:33.164" v="0" actId="47"/>
        <pc:sldMkLst>
          <pc:docMk/>
          <pc:sldMk cId="2671981964" sldId="281"/>
        </pc:sldMkLst>
      </pc:sldChg>
      <pc:sldChg chg="del">
        <pc:chgData name="Arthur Michalland" userId="b32fcef5-aac1-43cf-82cd-98153dc3fe64" providerId="ADAL" clId="{B416052D-E021-4756-B787-4CE9EF271F49}" dt="2023-04-19T14:02:33.164" v="0" actId="47"/>
        <pc:sldMkLst>
          <pc:docMk/>
          <pc:sldMk cId="3266771183" sldId="284"/>
        </pc:sldMkLst>
      </pc:sldChg>
      <pc:sldChg chg="del">
        <pc:chgData name="Arthur Michalland" userId="b32fcef5-aac1-43cf-82cd-98153dc3fe64" providerId="ADAL" clId="{B416052D-E021-4756-B787-4CE9EF271F49}" dt="2023-04-19T14:02:33.164" v="0" actId="47"/>
        <pc:sldMkLst>
          <pc:docMk/>
          <pc:sldMk cId="2526082885" sldId="285"/>
        </pc:sldMkLst>
      </pc:sldChg>
      <pc:sldChg chg="addSp delSp modSp add del mod">
        <pc:chgData name="Arthur Michalland" userId="b32fcef5-aac1-43cf-82cd-98153dc3fe64" providerId="ADAL" clId="{B416052D-E021-4756-B787-4CE9EF271F49}" dt="2023-04-19T14:25:42.943" v="161" actId="1076"/>
        <pc:sldMkLst>
          <pc:docMk/>
          <pc:sldMk cId="4267594758" sldId="286"/>
        </pc:sldMkLst>
        <pc:spChg chg="add mod">
          <ac:chgData name="Arthur Michalland" userId="b32fcef5-aac1-43cf-82cd-98153dc3fe64" providerId="ADAL" clId="{B416052D-E021-4756-B787-4CE9EF271F49}" dt="2023-04-19T14:06:35.112" v="89"/>
          <ac:spMkLst>
            <pc:docMk/>
            <pc:sldMk cId="4267594758" sldId="286"/>
            <ac:spMk id="2" creationId="{7ABB257F-AE93-BD98-93F3-27636467562D}"/>
          </ac:spMkLst>
        </pc:spChg>
        <pc:spChg chg="mod">
          <ac:chgData name="Arthur Michalland" userId="b32fcef5-aac1-43cf-82cd-98153dc3fe64" providerId="ADAL" clId="{B416052D-E021-4756-B787-4CE9EF271F49}" dt="2023-04-19T14:25:31.428" v="156" actId="20577"/>
          <ac:spMkLst>
            <pc:docMk/>
            <pc:sldMk cId="4267594758" sldId="286"/>
            <ac:spMk id="5" creationId="{A971E2C0-A962-4E88-761B-C71F02C07671}"/>
          </ac:spMkLst>
        </pc:spChg>
        <pc:spChg chg="add mod">
          <ac:chgData name="Arthur Michalland" userId="b32fcef5-aac1-43cf-82cd-98153dc3fe64" providerId="ADAL" clId="{B416052D-E021-4756-B787-4CE9EF271F49}" dt="2023-04-19T14:06:35.112" v="89"/>
          <ac:spMkLst>
            <pc:docMk/>
            <pc:sldMk cId="4267594758" sldId="286"/>
            <ac:spMk id="8" creationId="{2BA3E1DB-511F-C3BE-613A-005CF4EC9618}"/>
          </ac:spMkLst>
        </pc:spChg>
        <pc:spChg chg="del mod">
          <ac:chgData name="Arthur Michalland" userId="b32fcef5-aac1-43cf-82cd-98153dc3fe64" providerId="ADAL" clId="{B416052D-E021-4756-B787-4CE9EF271F49}" dt="2023-04-19T14:25:26.628" v="137" actId="478"/>
          <ac:spMkLst>
            <pc:docMk/>
            <pc:sldMk cId="4267594758" sldId="286"/>
            <ac:spMk id="10" creationId="{A6475E9B-B703-8941-46C5-DEDD90C8DF81}"/>
          </ac:spMkLst>
        </pc:spChg>
        <pc:picChg chg="del">
          <ac:chgData name="Arthur Michalland" userId="b32fcef5-aac1-43cf-82cd-98153dc3fe64" providerId="ADAL" clId="{B416052D-E021-4756-B787-4CE9EF271F49}" dt="2023-04-19T14:06:20.330" v="85" actId="478"/>
          <ac:picMkLst>
            <pc:docMk/>
            <pc:sldMk cId="4267594758" sldId="286"/>
            <ac:picMk id="7" creationId="{E41922DC-B52E-7585-5BC0-BD8FBB50F944}"/>
          </ac:picMkLst>
        </pc:picChg>
        <pc:picChg chg="add del mod">
          <ac:chgData name="Arthur Michalland" userId="b32fcef5-aac1-43cf-82cd-98153dc3fe64" providerId="ADAL" clId="{B416052D-E021-4756-B787-4CE9EF271F49}" dt="2023-04-19T14:25:40.932" v="160" actId="478"/>
          <ac:picMkLst>
            <pc:docMk/>
            <pc:sldMk cId="4267594758" sldId="286"/>
            <ac:picMk id="9" creationId="{714CDF9E-2695-AEBC-12B3-608FABD2CBBC}"/>
          </ac:picMkLst>
        </pc:picChg>
        <pc:picChg chg="add mod">
          <ac:chgData name="Arthur Michalland" userId="b32fcef5-aac1-43cf-82cd-98153dc3fe64" providerId="ADAL" clId="{B416052D-E021-4756-B787-4CE9EF271F49}" dt="2023-04-19T14:25:42.943" v="161" actId="1076"/>
          <ac:picMkLst>
            <pc:docMk/>
            <pc:sldMk cId="4267594758" sldId="286"/>
            <ac:picMk id="11" creationId="{C621E52E-6A8D-5730-C693-72463D97481F}"/>
          </ac:picMkLst>
        </pc:picChg>
        <pc:picChg chg="del">
          <ac:chgData name="Arthur Michalland" userId="b32fcef5-aac1-43cf-82cd-98153dc3fe64" providerId="ADAL" clId="{B416052D-E021-4756-B787-4CE9EF271F49}" dt="2023-04-19T14:06:21.418" v="86" actId="478"/>
          <ac:picMkLst>
            <pc:docMk/>
            <pc:sldMk cId="4267594758" sldId="286"/>
            <ac:picMk id="12" creationId="{723AB3A5-790E-18F1-5BE3-A563D9C947C0}"/>
          </ac:picMkLst>
        </pc:picChg>
        <pc:picChg chg="del mod">
          <ac:chgData name="Arthur Michalland" userId="b32fcef5-aac1-43cf-82cd-98153dc3fe64" providerId="ADAL" clId="{B416052D-E021-4756-B787-4CE9EF271F49}" dt="2023-04-19T14:06:19.166" v="84" actId="478"/>
          <ac:picMkLst>
            <pc:docMk/>
            <pc:sldMk cId="4267594758" sldId="286"/>
            <ac:picMk id="15" creationId="{51FDE32F-5C9B-2FE6-CAF1-3BD7C20924AD}"/>
          </ac:picMkLst>
        </pc:picChg>
      </pc:sldChg>
      <pc:sldChg chg="del">
        <pc:chgData name="Arthur Michalland" userId="b32fcef5-aac1-43cf-82cd-98153dc3fe64" providerId="ADAL" clId="{B416052D-E021-4756-B787-4CE9EF271F49}" dt="2023-04-19T14:02:33.164" v="0" actId="47"/>
        <pc:sldMkLst>
          <pc:docMk/>
          <pc:sldMk cId="2621068369" sldId="287"/>
        </pc:sldMkLst>
      </pc:sldChg>
      <pc:sldChg chg="add del">
        <pc:chgData name="Arthur Michalland" userId="b32fcef5-aac1-43cf-82cd-98153dc3fe64" providerId="ADAL" clId="{B416052D-E021-4756-B787-4CE9EF271F49}" dt="2023-04-19T14:04:59.749" v="14"/>
        <pc:sldMkLst>
          <pc:docMk/>
          <pc:sldMk cId="929948247" sldId="288"/>
        </pc:sldMkLst>
      </pc:sldChg>
      <pc:sldChg chg="add del">
        <pc:chgData name="Arthur Michalland" userId="b32fcef5-aac1-43cf-82cd-98153dc3fe64" providerId="ADAL" clId="{B416052D-E021-4756-B787-4CE9EF271F49}" dt="2023-04-19T14:04:45.826" v="13"/>
        <pc:sldMkLst>
          <pc:docMk/>
          <pc:sldMk cId="3785366349" sldId="289"/>
        </pc:sldMkLst>
      </pc:sldChg>
      <pc:sldChg chg="add del">
        <pc:chgData name="Arthur Michalland" userId="b32fcef5-aac1-43cf-82cd-98153dc3fe64" providerId="ADAL" clId="{B416052D-E021-4756-B787-4CE9EF271F49}" dt="2023-04-19T14:09:32.522" v="109"/>
        <pc:sldMkLst>
          <pc:docMk/>
          <pc:sldMk cId="143103984" sldId="292"/>
        </pc:sldMkLst>
      </pc:sldChg>
      <pc:sldChg chg="del">
        <pc:chgData name="Arthur Michalland" userId="b32fcef5-aac1-43cf-82cd-98153dc3fe64" providerId="ADAL" clId="{B416052D-E021-4756-B787-4CE9EF271F49}" dt="2023-04-19T14:02:33.164" v="0" actId="47"/>
        <pc:sldMkLst>
          <pc:docMk/>
          <pc:sldMk cId="3572151350" sldId="293"/>
        </pc:sldMkLst>
      </pc:sldChg>
      <pc:sldChg chg="del">
        <pc:chgData name="Arthur Michalland" userId="b32fcef5-aac1-43cf-82cd-98153dc3fe64" providerId="ADAL" clId="{B416052D-E021-4756-B787-4CE9EF271F49}" dt="2023-04-19T14:02:33.164" v="0" actId="47"/>
        <pc:sldMkLst>
          <pc:docMk/>
          <pc:sldMk cId="3776319506" sldId="294"/>
        </pc:sldMkLst>
      </pc:sldChg>
      <pc:sldChg chg="modSp add del mod">
        <pc:chgData name="Arthur Michalland" userId="b32fcef5-aac1-43cf-82cd-98153dc3fe64" providerId="ADAL" clId="{B416052D-E021-4756-B787-4CE9EF271F49}" dt="2023-04-19T14:31:38.319" v="225" actId="20577"/>
        <pc:sldMkLst>
          <pc:docMk/>
          <pc:sldMk cId="810619821" sldId="295"/>
        </pc:sldMkLst>
        <pc:spChg chg="mod">
          <ac:chgData name="Arthur Michalland" userId="b32fcef5-aac1-43cf-82cd-98153dc3fe64" providerId="ADAL" clId="{B416052D-E021-4756-B787-4CE9EF271F49}" dt="2023-04-19T14:31:38.319" v="225" actId="20577"/>
          <ac:spMkLst>
            <pc:docMk/>
            <pc:sldMk cId="810619821" sldId="295"/>
            <ac:spMk id="14" creationId="{00000000-0000-0000-0000-000000000000}"/>
          </ac:spMkLst>
        </pc:spChg>
      </pc:sldChg>
      <pc:sldChg chg="add del">
        <pc:chgData name="Arthur Michalland" userId="b32fcef5-aac1-43cf-82cd-98153dc3fe64" providerId="ADAL" clId="{B416052D-E021-4756-B787-4CE9EF271F49}" dt="2023-04-19T14:04:45.826" v="13"/>
        <pc:sldMkLst>
          <pc:docMk/>
          <pc:sldMk cId="2353764019" sldId="297"/>
        </pc:sldMkLst>
      </pc:sldChg>
      <pc:sldChg chg="add del">
        <pc:chgData name="Arthur Michalland" userId="b32fcef5-aac1-43cf-82cd-98153dc3fe64" providerId="ADAL" clId="{B416052D-E021-4756-B787-4CE9EF271F49}" dt="2023-04-19T14:04:45.826" v="13"/>
        <pc:sldMkLst>
          <pc:docMk/>
          <pc:sldMk cId="2246558808" sldId="298"/>
        </pc:sldMkLst>
      </pc:sldChg>
      <pc:sldChg chg="del">
        <pc:chgData name="Arthur Michalland" userId="b32fcef5-aac1-43cf-82cd-98153dc3fe64" providerId="ADAL" clId="{B416052D-E021-4756-B787-4CE9EF271F49}" dt="2023-04-19T14:02:33.164" v="0" actId="47"/>
        <pc:sldMkLst>
          <pc:docMk/>
          <pc:sldMk cId="1183672259" sldId="302"/>
        </pc:sldMkLst>
      </pc:sldChg>
      <pc:sldChg chg="del">
        <pc:chgData name="Arthur Michalland" userId="b32fcef5-aac1-43cf-82cd-98153dc3fe64" providerId="ADAL" clId="{B416052D-E021-4756-B787-4CE9EF271F49}" dt="2023-04-19T14:02:33.164" v="0" actId="47"/>
        <pc:sldMkLst>
          <pc:docMk/>
          <pc:sldMk cId="1735004802" sldId="303"/>
        </pc:sldMkLst>
      </pc:sldChg>
      <pc:sldChg chg="addSp modSp add del mod">
        <pc:chgData name="Arthur Michalland" userId="b32fcef5-aac1-43cf-82cd-98153dc3fe64" providerId="ADAL" clId="{B416052D-E021-4756-B787-4CE9EF271F49}" dt="2023-04-19T14:06:54.349" v="106" actId="20577"/>
        <pc:sldMkLst>
          <pc:docMk/>
          <pc:sldMk cId="2906357531" sldId="304"/>
        </pc:sldMkLst>
        <pc:spChg chg="mod">
          <ac:chgData name="Arthur Michalland" userId="b32fcef5-aac1-43cf-82cd-98153dc3fe64" providerId="ADAL" clId="{B416052D-E021-4756-B787-4CE9EF271F49}" dt="2023-04-19T14:06:54.349" v="106" actId="20577"/>
          <ac:spMkLst>
            <pc:docMk/>
            <pc:sldMk cId="2906357531" sldId="304"/>
            <ac:spMk id="5" creationId="{E11E53ED-77EB-D886-FC83-04870F9E31BE}"/>
          </ac:spMkLst>
        </pc:spChg>
        <pc:spChg chg="add mod">
          <ac:chgData name="Arthur Michalland" userId="b32fcef5-aac1-43cf-82cd-98153dc3fe64" providerId="ADAL" clId="{B416052D-E021-4756-B787-4CE9EF271F49}" dt="2023-04-19T14:06:31.115" v="88" actId="571"/>
          <ac:spMkLst>
            <pc:docMk/>
            <pc:sldMk cId="2906357531" sldId="304"/>
            <ac:spMk id="7" creationId="{2DE6EA9C-FE88-1C17-916D-97E6247F9582}"/>
          </ac:spMkLst>
        </pc:spChg>
        <pc:spChg chg="add mod">
          <ac:chgData name="Arthur Michalland" userId="b32fcef5-aac1-43cf-82cd-98153dc3fe64" providerId="ADAL" clId="{B416052D-E021-4756-B787-4CE9EF271F49}" dt="2023-04-19T14:06:31.115" v="88" actId="571"/>
          <ac:spMkLst>
            <pc:docMk/>
            <pc:sldMk cId="2906357531" sldId="304"/>
            <ac:spMk id="8" creationId="{9620CFB3-8DD0-140D-71D5-8DA5FC89547E}"/>
          </ac:spMkLst>
        </pc:spChg>
      </pc:sldChg>
      <pc:sldChg chg="addSp modSp add mod">
        <pc:chgData name="Arthur Michalland" userId="b32fcef5-aac1-43cf-82cd-98153dc3fe64" providerId="ADAL" clId="{B416052D-E021-4756-B787-4CE9EF271F49}" dt="2023-04-19T14:34:27.393" v="332" actId="1076"/>
        <pc:sldMkLst>
          <pc:docMk/>
          <pc:sldMk cId="3812315835" sldId="305"/>
        </pc:sldMkLst>
        <pc:spChg chg="mod">
          <ac:chgData name="Arthur Michalland" userId="b32fcef5-aac1-43cf-82cd-98153dc3fe64" providerId="ADAL" clId="{B416052D-E021-4756-B787-4CE9EF271F49}" dt="2023-04-19T14:34:01.933" v="327" actId="20577"/>
          <ac:spMkLst>
            <pc:docMk/>
            <pc:sldMk cId="3812315835" sldId="305"/>
            <ac:spMk id="7" creationId="{D219765A-393A-984F-7955-EB01CDEC37B6}"/>
          </ac:spMkLst>
        </pc:spChg>
        <pc:spChg chg="add mod">
          <ac:chgData name="Arthur Michalland" userId="b32fcef5-aac1-43cf-82cd-98153dc3fe64" providerId="ADAL" clId="{B416052D-E021-4756-B787-4CE9EF271F49}" dt="2023-04-19T14:34:27.393" v="332" actId="1076"/>
          <ac:spMkLst>
            <pc:docMk/>
            <pc:sldMk cId="3812315835" sldId="305"/>
            <ac:spMk id="9" creationId="{E46055CC-3FDB-633E-AB5B-9B1F8784AAB3}"/>
          </ac:spMkLst>
        </pc:spChg>
        <pc:spChg chg="mod">
          <ac:chgData name="Arthur Michalland" userId="b32fcef5-aac1-43cf-82cd-98153dc3fe64" providerId="ADAL" clId="{B416052D-E021-4756-B787-4CE9EF271F49}" dt="2023-04-19T14:31:46.459" v="256" actId="6549"/>
          <ac:spMkLst>
            <pc:docMk/>
            <pc:sldMk cId="3812315835" sldId="305"/>
            <ac:spMk id="14" creationId="{00000000-0000-0000-0000-000000000000}"/>
          </ac:spMkLst>
        </pc:spChg>
        <pc:picChg chg="add mod modCrop">
          <ac:chgData name="Arthur Michalland" userId="b32fcef5-aac1-43cf-82cd-98153dc3fe64" providerId="ADAL" clId="{B416052D-E021-4756-B787-4CE9EF271F49}" dt="2023-04-19T14:34:21.260" v="331" actId="1076"/>
          <ac:picMkLst>
            <pc:docMk/>
            <pc:sldMk cId="3812315835" sldId="305"/>
            <ac:picMk id="8" creationId="{4C213708-73F7-15A9-F156-25C6C6105858}"/>
          </ac:picMkLst>
        </pc:picChg>
      </pc:sldChg>
      <pc:sldChg chg="add">
        <pc:chgData name="Arthur Michalland" userId="b32fcef5-aac1-43cf-82cd-98153dc3fe64" providerId="ADAL" clId="{B416052D-E021-4756-B787-4CE9EF271F49}" dt="2023-04-19T14:33:54.222" v="318"/>
        <pc:sldMkLst>
          <pc:docMk/>
          <pc:sldMk cId="4193836234" sldId="306"/>
        </pc:sldMkLst>
      </pc:sldChg>
      <pc:sldChg chg="modSp add mod">
        <pc:chgData name="Arthur Michalland" userId="b32fcef5-aac1-43cf-82cd-98153dc3fe64" providerId="ADAL" clId="{B416052D-E021-4756-B787-4CE9EF271F49}" dt="2023-04-19T14:44:42.843" v="942" actId="1076"/>
        <pc:sldMkLst>
          <pc:docMk/>
          <pc:sldMk cId="1462961663" sldId="307"/>
        </pc:sldMkLst>
        <pc:spChg chg="mod">
          <ac:chgData name="Arthur Michalland" userId="b32fcef5-aac1-43cf-82cd-98153dc3fe64" providerId="ADAL" clId="{B416052D-E021-4756-B787-4CE9EF271F49}" dt="2023-04-19T14:40:44.692" v="341" actId="1076"/>
          <ac:spMkLst>
            <pc:docMk/>
            <pc:sldMk cId="1462961663" sldId="307"/>
            <ac:spMk id="7" creationId="{D219765A-393A-984F-7955-EB01CDEC37B6}"/>
          </ac:spMkLst>
        </pc:spChg>
        <pc:spChg chg="mod">
          <ac:chgData name="Arthur Michalland" userId="b32fcef5-aac1-43cf-82cd-98153dc3fe64" providerId="ADAL" clId="{B416052D-E021-4756-B787-4CE9EF271F49}" dt="2023-04-19T14:44:42.843" v="942" actId="1076"/>
          <ac:spMkLst>
            <pc:docMk/>
            <pc:sldMk cId="1462961663" sldId="307"/>
            <ac:spMk id="9" creationId="{E46055CC-3FDB-633E-AB5B-9B1F8784AAB3}"/>
          </ac:spMkLst>
        </pc:spChg>
        <pc:spChg chg="mod">
          <ac:chgData name="Arthur Michalland" userId="b32fcef5-aac1-43cf-82cd-98153dc3fe64" providerId="ADAL" clId="{B416052D-E021-4756-B787-4CE9EF271F49}" dt="2023-04-19T14:40:41.200" v="340" actId="1076"/>
          <ac:spMkLst>
            <pc:docMk/>
            <pc:sldMk cId="1462961663" sldId="307"/>
            <ac:spMk id="14" creationId="{00000000-0000-0000-0000-000000000000}"/>
          </ac:spMkLst>
        </pc:spChg>
        <pc:picChg chg="mod modCrop">
          <ac:chgData name="Arthur Michalland" userId="b32fcef5-aac1-43cf-82cd-98153dc3fe64" providerId="ADAL" clId="{B416052D-E021-4756-B787-4CE9EF271F49}" dt="2023-04-19T14:40:37.553" v="338" actId="1076"/>
          <ac:picMkLst>
            <pc:docMk/>
            <pc:sldMk cId="1462961663" sldId="307"/>
            <ac:picMk id="8" creationId="{4C213708-73F7-15A9-F156-25C6C6105858}"/>
          </ac:picMkLst>
        </pc:picChg>
      </pc:sldChg>
    </pc:docChg>
  </pc:docChgLst>
  <pc:docChgLst>
    <pc:chgData name="Arthur Michalland" userId="b32fcef5-aac1-43cf-82cd-98153dc3fe64" providerId="ADAL" clId="{56ED0D1F-9F80-48D1-BFEA-87A7474E47B6}"/>
    <pc:docChg chg="custSel addSld delSld modSld">
      <pc:chgData name="Arthur Michalland" userId="b32fcef5-aac1-43cf-82cd-98153dc3fe64" providerId="ADAL" clId="{56ED0D1F-9F80-48D1-BFEA-87A7474E47B6}" dt="2022-11-29T09:32:37.986" v="391" actId="1076"/>
      <pc:docMkLst>
        <pc:docMk/>
      </pc:docMkLst>
      <pc:sldChg chg="addSp delSp modSp mod">
        <pc:chgData name="Arthur Michalland" userId="b32fcef5-aac1-43cf-82cd-98153dc3fe64" providerId="ADAL" clId="{56ED0D1F-9F80-48D1-BFEA-87A7474E47B6}" dt="2022-11-29T09:25:09.736" v="31" actId="478"/>
        <pc:sldMkLst>
          <pc:docMk/>
          <pc:sldMk cId="0" sldId="256"/>
        </pc:sldMkLst>
        <pc:spChg chg="mod">
          <ac:chgData name="Arthur Michalland" userId="b32fcef5-aac1-43cf-82cd-98153dc3fe64" providerId="ADAL" clId="{56ED0D1F-9F80-48D1-BFEA-87A7474E47B6}" dt="2022-11-29T09:24:32.379" v="8" actId="2711"/>
          <ac:spMkLst>
            <pc:docMk/>
            <pc:sldMk cId="0" sldId="256"/>
            <ac:spMk id="20" creationId="{00000000-0000-0000-0000-000000000000}"/>
          </ac:spMkLst>
        </pc:spChg>
        <pc:spChg chg="mod">
          <ac:chgData name="Arthur Michalland" userId="b32fcef5-aac1-43cf-82cd-98153dc3fe64" providerId="ADAL" clId="{56ED0D1F-9F80-48D1-BFEA-87A7474E47B6}" dt="2022-11-29T09:25:06.418" v="30" actId="6549"/>
          <ac:spMkLst>
            <pc:docMk/>
            <pc:sldMk cId="0" sldId="256"/>
            <ac:spMk id="22" creationId="{00000000-0000-0000-0000-000000000000}"/>
          </ac:spMkLst>
        </pc:spChg>
        <pc:spChg chg="mod">
          <ac:chgData name="Arthur Michalland" userId="b32fcef5-aac1-43cf-82cd-98153dc3fe64" providerId="ADAL" clId="{56ED0D1F-9F80-48D1-BFEA-87A7474E47B6}" dt="2022-11-29T09:24:52.696" v="12" actId="1076"/>
          <ac:spMkLst>
            <pc:docMk/>
            <pc:sldMk cId="0" sldId="256"/>
            <ac:spMk id="25" creationId="{00000000-0000-0000-0000-000000000000}"/>
          </ac:spMkLst>
        </pc:spChg>
        <pc:spChg chg="del">
          <ac:chgData name="Arthur Michalland" userId="b32fcef5-aac1-43cf-82cd-98153dc3fe64" providerId="ADAL" clId="{56ED0D1F-9F80-48D1-BFEA-87A7474E47B6}" dt="2022-11-29T09:25:09.736" v="31" actId="478"/>
          <ac:spMkLst>
            <pc:docMk/>
            <pc:sldMk cId="0" sldId="256"/>
            <ac:spMk id="28" creationId="{00000000-0000-0000-0000-000000000000}"/>
          </ac:spMkLst>
        </pc:spChg>
        <pc:spChg chg="add mod">
          <ac:chgData name="Arthur Michalland" userId="b32fcef5-aac1-43cf-82cd-98153dc3fe64" providerId="ADAL" clId="{56ED0D1F-9F80-48D1-BFEA-87A7474E47B6}" dt="2022-11-29T09:23:46.921" v="1" actId="21"/>
          <ac:spMkLst>
            <pc:docMk/>
            <pc:sldMk cId="0" sldId="256"/>
            <ac:spMk id="29" creationId="{00A18B19-3743-E576-ED96-6CD9A10E2531}"/>
          </ac:spMkLst>
        </pc:spChg>
        <pc:spChg chg="add mod">
          <ac:chgData name="Arthur Michalland" userId="b32fcef5-aac1-43cf-82cd-98153dc3fe64" providerId="ADAL" clId="{56ED0D1F-9F80-48D1-BFEA-87A7474E47B6}" dt="2022-11-29T09:24:07.466" v="6" actId="21"/>
          <ac:spMkLst>
            <pc:docMk/>
            <pc:sldMk cId="0" sldId="256"/>
            <ac:spMk id="30" creationId="{A2BE1D8B-0AC7-ADBB-2C8F-A2C8E84CA0DB}"/>
          </ac:spMkLst>
        </pc:spChg>
        <pc:grpChg chg="mod">
          <ac:chgData name="Arthur Michalland" userId="b32fcef5-aac1-43cf-82cd-98153dc3fe64" providerId="ADAL" clId="{56ED0D1F-9F80-48D1-BFEA-87A7474E47B6}" dt="2022-11-29T09:24:56.848" v="13" actId="1076"/>
          <ac:grpSpMkLst>
            <pc:docMk/>
            <pc:sldMk cId="0" sldId="256"/>
            <ac:grpSpMk id="23" creationId="{00000000-0000-0000-0000-000000000000}"/>
          </ac:grpSpMkLst>
        </pc:grpChg>
      </pc:sldChg>
      <pc:sldChg chg="del">
        <pc:chgData name="Arthur Michalland" userId="b32fcef5-aac1-43cf-82cd-98153dc3fe64" providerId="ADAL" clId="{56ED0D1F-9F80-48D1-BFEA-87A7474E47B6}" dt="2022-11-29T09:25:16.202" v="32" actId="47"/>
        <pc:sldMkLst>
          <pc:docMk/>
          <pc:sldMk cId="0" sldId="257"/>
        </pc:sldMkLst>
      </pc:sldChg>
      <pc:sldChg chg="del">
        <pc:chgData name="Arthur Michalland" userId="b32fcef5-aac1-43cf-82cd-98153dc3fe64" providerId="ADAL" clId="{56ED0D1F-9F80-48D1-BFEA-87A7474E47B6}" dt="2022-11-29T09:25:17.462" v="33" actId="47"/>
        <pc:sldMkLst>
          <pc:docMk/>
          <pc:sldMk cId="0" sldId="258"/>
        </pc:sldMkLst>
      </pc:sldChg>
      <pc:sldChg chg="del">
        <pc:chgData name="Arthur Michalland" userId="b32fcef5-aac1-43cf-82cd-98153dc3fe64" providerId="ADAL" clId="{56ED0D1F-9F80-48D1-BFEA-87A7474E47B6}" dt="2022-11-29T09:25:18.025" v="34" actId="47"/>
        <pc:sldMkLst>
          <pc:docMk/>
          <pc:sldMk cId="0" sldId="259"/>
        </pc:sldMkLst>
      </pc:sldChg>
      <pc:sldChg chg="del">
        <pc:chgData name="Arthur Michalland" userId="b32fcef5-aac1-43cf-82cd-98153dc3fe64" providerId="ADAL" clId="{56ED0D1F-9F80-48D1-BFEA-87A7474E47B6}" dt="2022-11-29T09:25:18.569" v="35" actId="47"/>
        <pc:sldMkLst>
          <pc:docMk/>
          <pc:sldMk cId="0" sldId="260"/>
        </pc:sldMkLst>
      </pc:sldChg>
      <pc:sldChg chg="del">
        <pc:chgData name="Arthur Michalland" userId="b32fcef5-aac1-43cf-82cd-98153dc3fe64" providerId="ADAL" clId="{56ED0D1F-9F80-48D1-BFEA-87A7474E47B6}" dt="2022-11-29T09:25:20.065" v="36" actId="47"/>
        <pc:sldMkLst>
          <pc:docMk/>
          <pc:sldMk cId="0" sldId="261"/>
        </pc:sldMkLst>
      </pc:sldChg>
      <pc:sldChg chg="del">
        <pc:chgData name="Arthur Michalland" userId="b32fcef5-aac1-43cf-82cd-98153dc3fe64" providerId="ADAL" clId="{56ED0D1F-9F80-48D1-BFEA-87A7474E47B6}" dt="2022-11-29T09:25:20.522" v="37" actId="47"/>
        <pc:sldMkLst>
          <pc:docMk/>
          <pc:sldMk cId="0" sldId="262"/>
        </pc:sldMkLst>
      </pc:sldChg>
      <pc:sldChg chg="del">
        <pc:chgData name="Arthur Michalland" userId="b32fcef5-aac1-43cf-82cd-98153dc3fe64" providerId="ADAL" clId="{56ED0D1F-9F80-48D1-BFEA-87A7474E47B6}" dt="2022-11-29T09:25:21.023" v="38" actId="47"/>
        <pc:sldMkLst>
          <pc:docMk/>
          <pc:sldMk cId="0" sldId="263"/>
        </pc:sldMkLst>
      </pc:sldChg>
      <pc:sldChg chg="delSp modSp mod">
        <pc:chgData name="Arthur Michalland" userId="b32fcef5-aac1-43cf-82cd-98153dc3fe64" providerId="ADAL" clId="{56ED0D1F-9F80-48D1-BFEA-87A7474E47B6}" dt="2022-11-29T09:27:28.316" v="72" actId="20577"/>
        <pc:sldMkLst>
          <pc:docMk/>
          <pc:sldMk cId="0" sldId="264"/>
        </pc:sldMkLst>
        <pc:spChg chg="mod">
          <ac:chgData name="Arthur Michalland" userId="b32fcef5-aac1-43cf-82cd-98153dc3fe64" providerId="ADAL" clId="{56ED0D1F-9F80-48D1-BFEA-87A7474E47B6}" dt="2022-11-29T09:27:28.316" v="72" actId="20577"/>
          <ac:spMkLst>
            <pc:docMk/>
            <pc:sldMk cId="0" sldId="264"/>
            <ac:spMk id="14" creationId="{00000000-0000-0000-0000-000000000000}"/>
          </ac:spMkLst>
        </pc:spChg>
        <pc:spChg chg="del">
          <ac:chgData name="Arthur Michalland" userId="b32fcef5-aac1-43cf-82cd-98153dc3fe64" providerId="ADAL" clId="{56ED0D1F-9F80-48D1-BFEA-87A7474E47B6}" dt="2022-11-29T09:27:20.788" v="43" actId="478"/>
          <ac:spMkLst>
            <pc:docMk/>
            <pc:sldMk cId="0" sldId="264"/>
            <ac:spMk id="23" creationId="{00000000-0000-0000-0000-000000000000}"/>
          </ac:spMkLst>
        </pc:spChg>
        <pc:spChg chg="del">
          <ac:chgData name="Arthur Michalland" userId="b32fcef5-aac1-43cf-82cd-98153dc3fe64" providerId="ADAL" clId="{56ED0D1F-9F80-48D1-BFEA-87A7474E47B6}" dt="2022-11-29T09:27:20.788" v="43" actId="478"/>
          <ac:spMkLst>
            <pc:docMk/>
            <pc:sldMk cId="0" sldId="264"/>
            <ac:spMk id="24" creationId="{00000000-0000-0000-0000-000000000000}"/>
          </ac:spMkLst>
        </pc:spChg>
        <pc:spChg chg="del">
          <ac:chgData name="Arthur Michalland" userId="b32fcef5-aac1-43cf-82cd-98153dc3fe64" providerId="ADAL" clId="{56ED0D1F-9F80-48D1-BFEA-87A7474E47B6}" dt="2022-11-29T09:27:20.788" v="43" actId="478"/>
          <ac:spMkLst>
            <pc:docMk/>
            <pc:sldMk cId="0" sldId="264"/>
            <ac:spMk id="25" creationId="{00000000-0000-0000-0000-000000000000}"/>
          </ac:spMkLst>
        </pc:spChg>
        <pc:spChg chg="del">
          <ac:chgData name="Arthur Michalland" userId="b32fcef5-aac1-43cf-82cd-98153dc3fe64" providerId="ADAL" clId="{56ED0D1F-9F80-48D1-BFEA-87A7474E47B6}" dt="2022-11-29T09:27:20.788" v="43" actId="478"/>
          <ac:spMkLst>
            <pc:docMk/>
            <pc:sldMk cId="0" sldId="264"/>
            <ac:spMk id="26" creationId="{00000000-0000-0000-0000-000000000000}"/>
          </ac:spMkLst>
        </pc:spChg>
        <pc:spChg chg="del">
          <ac:chgData name="Arthur Michalland" userId="b32fcef5-aac1-43cf-82cd-98153dc3fe64" providerId="ADAL" clId="{56ED0D1F-9F80-48D1-BFEA-87A7474E47B6}" dt="2022-11-29T09:27:20.788" v="43" actId="478"/>
          <ac:spMkLst>
            <pc:docMk/>
            <pc:sldMk cId="0" sldId="264"/>
            <ac:spMk id="27" creationId="{00000000-0000-0000-0000-000000000000}"/>
          </ac:spMkLst>
        </pc:spChg>
        <pc:spChg chg="del">
          <ac:chgData name="Arthur Michalland" userId="b32fcef5-aac1-43cf-82cd-98153dc3fe64" providerId="ADAL" clId="{56ED0D1F-9F80-48D1-BFEA-87A7474E47B6}" dt="2022-11-29T09:27:20.788" v="43" actId="478"/>
          <ac:spMkLst>
            <pc:docMk/>
            <pc:sldMk cId="0" sldId="264"/>
            <ac:spMk id="30" creationId="{00000000-0000-0000-0000-000000000000}"/>
          </ac:spMkLst>
        </pc:spChg>
        <pc:grpChg chg="del">
          <ac:chgData name="Arthur Michalland" userId="b32fcef5-aac1-43cf-82cd-98153dc3fe64" providerId="ADAL" clId="{56ED0D1F-9F80-48D1-BFEA-87A7474E47B6}" dt="2022-11-29T09:27:20.788" v="43" actId="478"/>
          <ac:grpSpMkLst>
            <pc:docMk/>
            <pc:sldMk cId="0" sldId="264"/>
            <ac:grpSpMk id="12" creationId="{00000000-0000-0000-0000-000000000000}"/>
          </ac:grpSpMkLst>
        </pc:grpChg>
        <pc:grpChg chg="del">
          <ac:chgData name="Arthur Michalland" userId="b32fcef5-aac1-43cf-82cd-98153dc3fe64" providerId="ADAL" clId="{56ED0D1F-9F80-48D1-BFEA-87A7474E47B6}" dt="2022-11-29T09:27:20.788" v="43" actId="478"/>
          <ac:grpSpMkLst>
            <pc:docMk/>
            <pc:sldMk cId="0" sldId="264"/>
            <ac:grpSpMk id="15" creationId="{00000000-0000-0000-0000-000000000000}"/>
          </ac:grpSpMkLst>
        </pc:grpChg>
        <pc:grpChg chg="del">
          <ac:chgData name="Arthur Michalland" userId="b32fcef5-aac1-43cf-82cd-98153dc3fe64" providerId="ADAL" clId="{56ED0D1F-9F80-48D1-BFEA-87A7474E47B6}" dt="2022-11-29T09:27:20.788" v="43" actId="478"/>
          <ac:grpSpMkLst>
            <pc:docMk/>
            <pc:sldMk cId="0" sldId="264"/>
            <ac:grpSpMk id="17" creationId="{00000000-0000-0000-0000-000000000000}"/>
          </ac:grpSpMkLst>
        </pc:grpChg>
        <pc:grpChg chg="del">
          <ac:chgData name="Arthur Michalland" userId="b32fcef5-aac1-43cf-82cd-98153dc3fe64" providerId="ADAL" clId="{56ED0D1F-9F80-48D1-BFEA-87A7474E47B6}" dt="2022-11-29T09:27:20.788" v="43" actId="478"/>
          <ac:grpSpMkLst>
            <pc:docMk/>
            <pc:sldMk cId="0" sldId="264"/>
            <ac:grpSpMk id="19" creationId="{00000000-0000-0000-0000-000000000000}"/>
          </ac:grpSpMkLst>
        </pc:grpChg>
        <pc:grpChg chg="del">
          <ac:chgData name="Arthur Michalland" userId="b32fcef5-aac1-43cf-82cd-98153dc3fe64" providerId="ADAL" clId="{56ED0D1F-9F80-48D1-BFEA-87A7474E47B6}" dt="2022-11-29T09:27:20.788" v="43" actId="478"/>
          <ac:grpSpMkLst>
            <pc:docMk/>
            <pc:sldMk cId="0" sldId="264"/>
            <ac:grpSpMk id="21" creationId="{00000000-0000-0000-0000-000000000000}"/>
          </ac:grpSpMkLst>
        </pc:grpChg>
        <pc:grpChg chg="del">
          <ac:chgData name="Arthur Michalland" userId="b32fcef5-aac1-43cf-82cd-98153dc3fe64" providerId="ADAL" clId="{56ED0D1F-9F80-48D1-BFEA-87A7474E47B6}" dt="2022-11-29T09:27:20.788" v="43" actId="478"/>
          <ac:grpSpMkLst>
            <pc:docMk/>
            <pc:sldMk cId="0" sldId="264"/>
            <ac:grpSpMk id="28" creationId="{00000000-0000-0000-0000-000000000000}"/>
          </ac:grpSpMkLst>
        </pc:grpChg>
        <pc:picChg chg="mod">
          <ac:chgData name="Arthur Michalland" userId="b32fcef5-aac1-43cf-82cd-98153dc3fe64" providerId="ADAL" clId="{56ED0D1F-9F80-48D1-BFEA-87A7474E47B6}" dt="2022-11-29T09:27:18.767" v="42" actId="1076"/>
          <ac:picMkLst>
            <pc:docMk/>
            <pc:sldMk cId="0" sldId="264"/>
            <ac:picMk id="7" creationId="{00000000-0000-0000-0000-000000000000}"/>
          </ac:picMkLst>
        </pc:picChg>
        <pc:picChg chg="del mod">
          <ac:chgData name="Arthur Michalland" userId="b32fcef5-aac1-43cf-82cd-98153dc3fe64" providerId="ADAL" clId="{56ED0D1F-9F80-48D1-BFEA-87A7474E47B6}" dt="2022-11-29T09:27:11.430" v="40" actId="478"/>
          <ac:picMkLst>
            <pc:docMk/>
            <pc:sldMk cId="0" sldId="264"/>
            <ac:picMk id="10" creationId="{00000000-0000-0000-0000-000000000000}"/>
          </ac:picMkLst>
        </pc:picChg>
        <pc:picChg chg="mod">
          <ac:chgData name="Arthur Michalland" userId="b32fcef5-aac1-43cf-82cd-98153dc3fe64" providerId="ADAL" clId="{56ED0D1F-9F80-48D1-BFEA-87A7474E47B6}" dt="2022-11-29T09:27:13.994" v="41" actId="1076"/>
          <ac:picMkLst>
            <pc:docMk/>
            <pc:sldMk cId="0" sldId="264"/>
            <ac:picMk id="11" creationId="{00000000-0000-0000-0000-000000000000}"/>
          </ac:picMkLst>
        </pc:picChg>
      </pc:sldChg>
      <pc:sldChg chg="del">
        <pc:chgData name="Arthur Michalland" userId="b32fcef5-aac1-43cf-82cd-98153dc3fe64" providerId="ADAL" clId="{56ED0D1F-9F80-48D1-BFEA-87A7474E47B6}" dt="2022-11-29T09:29:33.078" v="230" actId="47"/>
        <pc:sldMkLst>
          <pc:docMk/>
          <pc:sldMk cId="0" sldId="265"/>
        </pc:sldMkLst>
      </pc:sldChg>
      <pc:sldChg chg="modSp mod">
        <pc:chgData name="Arthur Michalland" userId="b32fcef5-aac1-43cf-82cd-98153dc3fe64" providerId="ADAL" clId="{56ED0D1F-9F80-48D1-BFEA-87A7474E47B6}" dt="2022-11-29T09:31:19.287" v="389" actId="1076"/>
        <pc:sldMkLst>
          <pc:docMk/>
          <pc:sldMk cId="0" sldId="266"/>
        </pc:sldMkLst>
        <pc:spChg chg="mod">
          <ac:chgData name="Arthur Michalland" userId="b32fcef5-aac1-43cf-82cd-98153dc3fe64" providerId="ADAL" clId="{56ED0D1F-9F80-48D1-BFEA-87A7474E47B6}" dt="2022-11-29T09:31:19.287" v="389" actId="1076"/>
          <ac:spMkLst>
            <pc:docMk/>
            <pc:sldMk cId="0" sldId="266"/>
            <ac:spMk id="108" creationId="{00000000-0000-0000-0000-000000000000}"/>
          </ac:spMkLst>
        </pc:spChg>
        <pc:spChg chg="mod">
          <ac:chgData name="Arthur Michalland" userId="b32fcef5-aac1-43cf-82cd-98153dc3fe64" providerId="ADAL" clId="{56ED0D1F-9F80-48D1-BFEA-87A7474E47B6}" dt="2022-11-29T09:30:33.405" v="346" actId="20577"/>
          <ac:spMkLst>
            <pc:docMk/>
            <pc:sldMk cId="0" sldId="266"/>
            <ac:spMk id="109" creationId="{00000000-0000-0000-0000-000000000000}"/>
          </ac:spMkLst>
        </pc:spChg>
        <pc:spChg chg="mod">
          <ac:chgData name="Arthur Michalland" userId="b32fcef5-aac1-43cf-82cd-98153dc3fe64" providerId="ADAL" clId="{56ED0D1F-9F80-48D1-BFEA-87A7474E47B6}" dt="2022-11-29T09:30:50.674" v="388" actId="20577"/>
          <ac:spMkLst>
            <pc:docMk/>
            <pc:sldMk cId="0" sldId="266"/>
            <ac:spMk id="110" creationId="{00000000-0000-0000-0000-000000000000}"/>
          </ac:spMkLst>
        </pc:spChg>
      </pc:sldChg>
      <pc:sldChg chg="modSp add mod">
        <pc:chgData name="Arthur Michalland" userId="b32fcef5-aac1-43cf-82cd-98153dc3fe64" providerId="ADAL" clId="{56ED0D1F-9F80-48D1-BFEA-87A7474E47B6}" dt="2022-11-29T09:27:39.521" v="89" actId="20577"/>
        <pc:sldMkLst>
          <pc:docMk/>
          <pc:sldMk cId="505059696" sldId="267"/>
        </pc:sldMkLst>
        <pc:spChg chg="mod">
          <ac:chgData name="Arthur Michalland" userId="b32fcef5-aac1-43cf-82cd-98153dc3fe64" providerId="ADAL" clId="{56ED0D1F-9F80-48D1-BFEA-87A7474E47B6}" dt="2022-11-29T09:27:39.521" v="89" actId="20577"/>
          <ac:spMkLst>
            <pc:docMk/>
            <pc:sldMk cId="505059696" sldId="267"/>
            <ac:spMk id="14" creationId="{00000000-0000-0000-0000-000000000000}"/>
          </ac:spMkLst>
        </pc:spChg>
      </pc:sldChg>
      <pc:sldChg chg="modSp add mod">
        <pc:chgData name="Arthur Michalland" userId="b32fcef5-aac1-43cf-82cd-98153dc3fe64" providerId="ADAL" clId="{56ED0D1F-9F80-48D1-BFEA-87A7474E47B6}" dt="2022-11-29T09:28:03.897" v="117" actId="20577"/>
        <pc:sldMkLst>
          <pc:docMk/>
          <pc:sldMk cId="3512530764" sldId="268"/>
        </pc:sldMkLst>
        <pc:spChg chg="mod">
          <ac:chgData name="Arthur Michalland" userId="b32fcef5-aac1-43cf-82cd-98153dc3fe64" providerId="ADAL" clId="{56ED0D1F-9F80-48D1-BFEA-87A7474E47B6}" dt="2022-11-29T09:28:03.897" v="117" actId="20577"/>
          <ac:spMkLst>
            <pc:docMk/>
            <pc:sldMk cId="3512530764" sldId="268"/>
            <ac:spMk id="14" creationId="{00000000-0000-0000-0000-000000000000}"/>
          </ac:spMkLst>
        </pc:spChg>
      </pc:sldChg>
      <pc:sldChg chg="addSp modSp add mod">
        <pc:chgData name="Arthur Michalland" userId="b32fcef5-aac1-43cf-82cd-98153dc3fe64" providerId="ADAL" clId="{56ED0D1F-9F80-48D1-BFEA-87A7474E47B6}" dt="2022-11-29T09:32:37.986" v="391" actId="1076"/>
        <pc:sldMkLst>
          <pc:docMk/>
          <pc:sldMk cId="1499333921" sldId="269"/>
        </pc:sldMkLst>
        <pc:spChg chg="add">
          <ac:chgData name="Arthur Michalland" userId="b32fcef5-aac1-43cf-82cd-98153dc3fe64" providerId="ADAL" clId="{56ED0D1F-9F80-48D1-BFEA-87A7474E47B6}" dt="2022-11-29T09:28:57.530" v="181" actId="22"/>
          <ac:spMkLst>
            <pc:docMk/>
            <pc:sldMk cId="1499333921" sldId="269"/>
            <ac:spMk id="10" creationId="{144217D1-6C41-8369-AE87-C0CB63ACCB6A}"/>
          </ac:spMkLst>
        </pc:spChg>
        <pc:spChg chg="add mod">
          <ac:chgData name="Arthur Michalland" userId="b32fcef5-aac1-43cf-82cd-98153dc3fe64" providerId="ADAL" clId="{56ED0D1F-9F80-48D1-BFEA-87A7474E47B6}" dt="2022-11-29T09:32:37.986" v="391" actId="1076"/>
          <ac:spMkLst>
            <pc:docMk/>
            <pc:sldMk cId="1499333921" sldId="269"/>
            <ac:spMk id="13" creationId="{E2BC11C9-0864-ED2B-3656-55D2E2757C59}"/>
          </ac:spMkLst>
        </pc:spChg>
        <pc:spChg chg="mod">
          <ac:chgData name="Arthur Michalland" userId="b32fcef5-aac1-43cf-82cd-98153dc3fe64" providerId="ADAL" clId="{56ED0D1F-9F80-48D1-BFEA-87A7474E47B6}" dt="2022-11-29T09:28:55.889" v="180" actId="20577"/>
          <ac:spMkLst>
            <pc:docMk/>
            <pc:sldMk cId="1499333921" sldId="269"/>
            <ac:spMk id="14" creationId="{00000000-0000-0000-0000-000000000000}"/>
          </ac:spMkLst>
        </pc:spChg>
      </pc:sldChg>
      <pc:sldChg chg="delSp modSp add mod">
        <pc:chgData name="Arthur Michalland" userId="b32fcef5-aac1-43cf-82cd-98153dc3fe64" providerId="ADAL" clId="{56ED0D1F-9F80-48D1-BFEA-87A7474E47B6}" dt="2022-11-29T09:29:27.280" v="229" actId="14100"/>
        <pc:sldMkLst>
          <pc:docMk/>
          <pc:sldMk cId="1058704383" sldId="270"/>
        </pc:sldMkLst>
        <pc:spChg chg="del">
          <ac:chgData name="Arthur Michalland" userId="b32fcef5-aac1-43cf-82cd-98153dc3fe64" providerId="ADAL" clId="{56ED0D1F-9F80-48D1-BFEA-87A7474E47B6}" dt="2022-11-29T09:29:06.721" v="183" actId="478"/>
          <ac:spMkLst>
            <pc:docMk/>
            <pc:sldMk cId="1058704383" sldId="270"/>
            <ac:spMk id="10" creationId="{144217D1-6C41-8369-AE87-C0CB63ACCB6A}"/>
          </ac:spMkLst>
        </pc:spChg>
        <pc:spChg chg="mod">
          <ac:chgData name="Arthur Michalland" userId="b32fcef5-aac1-43cf-82cd-98153dc3fe64" providerId="ADAL" clId="{56ED0D1F-9F80-48D1-BFEA-87A7474E47B6}" dt="2022-11-29T09:29:27.280" v="229" actId="14100"/>
          <ac:spMkLst>
            <pc:docMk/>
            <pc:sldMk cId="1058704383" sldId="270"/>
            <ac:spMk id="14" creationId="{00000000-0000-0000-0000-000000000000}"/>
          </ac:spMkLst>
        </pc:spChg>
      </pc:sldChg>
    </pc:docChg>
  </pc:docChgLst>
  <pc:docChgLst>
    <pc:chgData name="Pierre Brunel" userId="0ae9fb95-68f3-4601-8746-7975752d9233" providerId="ADAL" clId="{43A3132E-4EC9-4040-B2D4-543D7B46A7EF}"/>
    <pc:docChg chg="modSld">
      <pc:chgData name="Pierre Brunel" userId="0ae9fb95-68f3-4601-8746-7975752d9233" providerId="ADAL" clId="{43A3132E-4EC9-4040-B2D4-543D7B46A7EF}" dt="2023-07-07T07:57:51.435" v="1" actId="20577"/>
      <pc:docMkLst>
        <pc:docMk/>
      </pc:docMkLst>
      <pc:sldChg chg="modSp mod">
        <pc:chgData name="Pierre Brunel" userId="0ae9fb95-68f3-4601-8746-7975752d9233" providerId="ADAL" clId="{43A3132E-4EC9-4040-B2D4-543D7B46A7EF}" dt="2023-07-07T07:57:27.563" v="0" actId="115"/>
        <pc:sldMkLst>
          <pc:docMk/>
          <pc:sldMk cId="143103984" sldId="292"/>
        </pc:sldMkLst>
        <pc:spChg chg="mod">
          <ac:chgData name="Pierre Brunel" userId="0ae9fb95-68f3-4601-8746-7975752d9233" providerId="ADAL" clId="{43A3132E-4EC9-4040-B2D4-543D7B46A7EF}" dt="2023-07-07T07:57:27.563" v="0" actId="115"/>
          <ac:spMkLst>
            <pc:docMk/>
            <pc:sldMk cId="143103984" sldId="292"/>
            <ac:spMk id="5" creationId="{D12441EA-95CF-A96A-9802-F2A2FC6EB6F5}"/>
          </ac:spMkLst>
        </pc:spChg>
      </pc:sldChg>
      <pc:sldChg chg="modSp mod">
        <pc:chgData name="Pierre Brunel" userId="0ae9fb95-68f3-4601-8746-7975752d9233" providerId="ADAL" clId="{43A3132E-4EC9-4040-B2D4-543D7B46A7EF}" dt="2023-07-07T07:57:51.435" v="1" actId="20577"/>
        <pc:sldMkLst>
          <pc:docMk/>
          <pc:sldMk cId="0" sldId="300"/>
        </pc:sldMkLst>
        <pc:spChg chg="mod">
          <ac:chgData name="Pierre Brunel" userId="0ae9fb95-68f3-4601-8746-7975752d9233" providerId="ADAL" clId="{43A3132E-4EC9-4040-B2D4-543D7B46A7EF}" dt="2023-07-07T07:57:51.435" v="1" actId="20577"/>
          <ac:spMkLst>
            <pc:docMk/>
            <pc:sldMk cId="0" sldId="300"/>
            <ac:spMk id="108" creationId="{00000000-0000-0000-0000-000000000000}"/>
          </ac:spMkLst>
        </pc:spChg>
      </pc:sldChg>
    </pc:docChg>
  </pc:docChgLst>
  <pc:docChgLst>
    <pc:chgData name="Arthur Michalland" userId="b32fcef5-aac1-43cf-82cd-98153dc3fe64" providerId="ADAL" clId="{55CABB11-E51C-4A04-A96E-E2BB22CCB47A}"/>
    <pc:docChg chg="undo custSel addSld delSld modSld sldOrd">
      <pc:chgData name="Arthur Michalland" userId="b32fcef5-aac1-43cf-82cd-98153dc3fe64" providerId="ADAL" clId="{55CABB11-E51C-4A04-A96E-E2BB22CCB47A}" dt="2023-03-10T09:11:04.636" v="1534" actId="1076"/>
      <pc:docMkLst>
        <pc:docMk/>
      </pc:docMkLst>
      <pc:sldChg chg="addSp delSp modSp mod">
        <pc:chgData name="Arthur Michalland" userId="b32fcef5-aac1-43cf-82cd-98153dc3fe64" providerId="ADAL" clId="{55CABB11-E51C-4A04-A96E-E2BB22CCB47A}" dt="2023-03-09T10:25:37.907" v="440" actId="14100"/>
        <pc:sldMkLst>
          <pc:docMk/>
          <pc:sldMk cId="0" sldId="256"/>
        </pc:sldMkLst>
        <pc:spChg chg="mod">
          <ac:chgData name="Arthur Michalland" userId="b32fcef5-aac1-43cf-82cd-98153dc3fe64" providerId="ADAL" clId="{55CABB11-E51C-4A04-A96E-E2BB22CCB47A}" dt="2023-03-09T10:19:33.981" v="86" actId="1076"/>
          <ac:spMkLst>
            <pc:docMk/>
            <pc:sldMk cId="0" sldId="256"/>
            <ac:spMk id="18" creationId="{00000000-0000-0000-0000-000000000000}"/>
          </ac:spMkLst>
        </pc:spChg>
        <pc:spChg chg="mod">
          <ac:chgData name="Arthur Michalland" userId="b32fcef5-aac1-43cf-82cd-98153dc3fe64" providerId="ADAL" clId="{55CABB11-E51C-4A04-A96E-E2BB22CCB47A}" dt="2023-03-09T10:15:18.527" v="53" actId="1076"/>
          <ac:spMkLst>
            <pc:docMk/>
            <pc:sldMk cId="0" sldId="256"/>
            <ac:spMk id="19" creationId="{00000000-0000-0000-0000-000000000000}"/>
          </ac:spMkLst>
        </pc:spChg>
        <pc:spChg chg="mod">
          <ac:chgData name="Arthur Michalland" userId="b32fcef5-aac1-43cf-82cd-98153dc3fe64" providerId="ADAL" clId="{55CABB11-E51C-4A04-A96E-E2BB22CCB47A}" dt="2023-03-09T10:19:14.828" v="82" actId="14100"/>
          <ac:spMkLst>
            <pc:docMk/>
            <pc:sldMk cId="0" sldId="256"/>
            <ac:spMk id="20" creationId="{00000000-0000-0000-0000-000000000000}"/>
          </ac:spMkLst>
        </pc:spChg>
        <pc:spChg chg="mod">
          <ac:chgData name="Arthur Michalland" userId="b32fcef5-aac1-43cf-82cd-98153dc3fe64" providerId="ADAL" clId="{55CABB11-E51C-4A04-A96E-E2BB22CCB47A}" dt="2023-03-09T10:25:37.907" v="440" actId="14100"/>
          <ac:spMkLst>
            <pc:docMk/>
            <pc:sldMk cId="0" sldId="256"/>
            <ac:spMk id="21" creationId="{00000000-0000-0000-0000-000000000000}"/>
          </ac:spMkLst>
        </pc:spChg>
        <pc:spChg chg="mod">
          <ac:chgData name="Arthur Michalland" userId="b32fcef5-aac1-43cf-82cd-98153dc3fe64" providerId="ADAL" clId="{55CABB11-E51C-4A04-A96E-E2BB22CCB47A}" dt="2023-03-09T10:15:21.561" v="54" actId="1076"/>
          <ac:spMkLst>
            <pc:docMk/>
            <pc:sldMk cId="0" sldId="256"/>
            <ac:spMk id="22" creationId="{00000000-0000-0000-0000-000000000000}"/>
          </ac:spMkLst>
        </pc:spChg>
        <pc:spChg chg="mod">
          <ac:chgData name="Arthur Michalland" userId="b32fcef5-aac1-43cf-82cd-98153dc3fe64" providerId="ADAL" clId="{55CABB11-E51C-4A04-A96E-E2BB22CCB47A}" dt="2023-03-09T10:19:43.684" v="97" actId="20577"/>
          <ac:spMkLst>
            <pc:docMk/>
            <pc:sldMk cId="0" sldId="256"/>
            <ac:spMk id="25" creationId="{00000000-0000-0000-0000-000000000000}"/>
          </ac:spMkLst>
        </pc:spChg>
        <pc:grpChg chg="mod">
          <ac:chgData name="Arthur Michalland" userId="b32fcef5-aac1-43cf-82cd-98153dc3fe64" providerId="ADAL" clId="{55CABB11-E51C-4A04-A96E-E2BB22CCB47A}" dt="2023-03-09T10:19:31.683" v="85" actId="1076"/>
          <ac:grpSpMkLst>
            <pc:docMk/>
            <pc:sldMk cId="0" sldId="256"/>
            <ac:grpSpMk id="23" creationId="{00000000-0000-0000-0000-000000000000}"/>
          </ac:grpSpMkLst>
        </pc:grpChg>
        <pc:picChg chg="del mod">
          <ac:chgData name="Arthur Michalland" userId="b32fcef5-aac1-43cf-82cd-98153dc3fe64" providerId="ADAL" clId="{55CABB11-E51C-4A04-A96E-E2BB22CCB47A}" dt="2023-03-09T10:15:53.422" v="57" actId="478"/>
          <ac:picMkLst>
            <pc:docMk/>
            <pc:sldMk cId="0" sldId="256"/>
            <ac:picMk id="27" creationId="{00000000-0000-0000-0000-000000000000}"/>
          </ac:picMkLst>
        </pc:picChg>
        <pc:picChg chg="add mod">
          <ac:chgData name="Arthur Michalland" userId="b32fcef5-aac1-43cf-82cd-98153dc3fe64" providerId="ADAL" clId="{55CABB11-E51C-4A04-A96E-E2BB22CCB47A}" dt="2023-03-09T10:16:05.499" v="61" actId="1076"/>
          <ac:picMkLst>
            <pc:docMk/>
            <pc:sldMk cId="0" sldId="256"/>
            <ac:picMk id="28" creationId="{38B7E9DA-659F-85E3-B86D-9F3D1BFB7D18}"/>
          </ac:picMkLst>
        </pc:picChg>
      </pc:sldChg>
      <pc:sldChg chg="addSp modSp mod modNotesTx">
        <pc:chgData name="Arthur Michalland" userId="b32fcef5-aac1-43cf-82cd-98153dc3fe64" providerId="ADAL" clId="{55CABB11-E51C-4A04-A96E-E2BB22CCB47A}" dt="2023-03-09T10:39:53.451" v="1418" actId="20577"/>
        <pc:sldMkLst>
          <pc:docMk/>
          <pc:sldMk cId="0" sldId="264"/>
        </pc:sldMkLst>
        <pc:spChg chg="add mod">
          <ac:chgData name="Arthur Michalland" userId="b32fcef5-aac1-43cf-82cd-98153dc3fe64" providerId="ADAL" clId="{55CABB11-E51C-4A04-A96E-E2BB22CCB47A}" dt="2023-03-09T10:24:07.589" v="326" actId="2711"/>
          <ac:spMkLst>
            <pc:docMk/>
            <pc:sldMk cId="0" sldId="264"/>
            <ac:spMk id="5" creationId="{6FA72673-02F0-D530-EBA1-FBF232A7E2A5}"/>
          </ac:spMkLst>
        </pc:spChg>
        <pc:spChg chg="mod">
          <ac:chgData name="Arthur Michalland" userId="b32fcef5-aac1-43cf-82cd-98153dc3fe64" providerId="ADAL" clId="{55CABB11-E51C-4A04-A96E-E2BB22CCB47A}" dt="2023-03-09T10:21:00.171" v="183" actId="1076"/>
          <ac:spMkLst>
            <pc:docMk/>
            <pc:sldMk cId="0" sldId="264"/>
            <ac:spMk id="14" creationId="{00000000-0000-0000-0000-000000000000}"/>
          </ac:spMkLst>
        </pc:spChg>
        <pc:grpChg chg="mod">
          <ac:chgData name="Arthur Michalland" userId="b32fcef5-aac1-43cf-82cd-98153dc3fe64" providerId="ADAL" clId="{55CABB11-E51C-4A04-A96E-E2BB22CCB47A}" dt="2023-03-09T10:21:05.729" v="185" actId="14100"/>
          <ac:grpSpMkLst>
            <pc:docMk/>
            <pc:sldMk cId="0" sldId="264"/>
            <ac:grpSpMk id="3" creationId="{00000000-0000-0000-0000-000000000000}"/>
          </ac:grpSpMkLst>
        </pc:grpChg>
      </pc:sldChg>
      <pc:sldChg chg="del">
        <pc:chgData name="Arthur Michalland" userId="b32fcef5-aac1-43cf-82cd-98153dc3fe64" providerId="ADAL" clId="{55CABB11-E51C-4A04-A96E-E2BB22CCB47A}" dt="2023-03-09T10:41:03.647" v="1429" actId="47"/>
        <pc:sldMkLst>
          <pc:docMk/>
          <pc:sldMk cId="0" sldId="266"/>
        </pc:sldMkLst>
      </pc:sldChg>
      <pc:sldChg chg="addSp delSp modSp mod">
        <pc:chgData name="Arthur Michalland" userId="b32fcef5-aac1-43cf-82cd-98153dc3fe64" providerId="ADAL" clId="{55CABB11-E51C-4A04-A96E-E2BB22CCB47A}" dt="2023-03-09T10:25:50.251" v="443" actId="20577"/>
        <pc:sldMkLst>
          <pc:docMk/>
          <pc:sldMk cId="505059696" sldId="267"/>
        </pc:sldMkLst>
        <pc:spChg chg="add del mod">
          <ac:chgData name="Arthur Michalland" userId="b32fcef5-aac1-43cf-82cd-98153dc3fe64" providerId="ADAL" clId="{55CABB11-E51C-4A04-A96E-E2BB22CCB47A}" dt="2023-03-09T10:24:21.180" v="328" actId="478"/>
          <ac:spMkLst>
            <pc:docMk/>
            <pc:sldMk cId="505059696" sldId="267"/>
            <ac:spMk id="5" creationId="{39EEF83F-AD00-3D5D-E4D4-9EFCF6CF0E37}"/>
          </ac:spMkLst>
        </pc:spChg>
        <pc:spChg chg="add mod">
          <ac:chgData name="Arthur Michalland" userId="b32fcef5-aac1-43cf-82cd-98153dc3fe64" providerId="ADAL" clId="{55CABB11-E51C-4A04-A96E-E2BB22CCB47A}" dt="2023-03-09T10:25:20.681" v="439" actId="20577"/>
          <ac:spMkLst>
            <pc:docMk/>
            <pc:sldMk cId="505059696" sldId="267"/>
            <ac:spMk id="10" creationId="{A6475E9B-B703-8941-46C5-DEDD90C8DF81}"/>
          </ac:spMkLst>
        </pc:spChg>
        <pc:spChg chg="mod">
          <ac:chgData name="Arthur Michalland" userId="b32fcef5-aac1-43cf-82cd-98153dc3fe64" providerId="ADAL" clId="{55CABB11-E51C-4A04-A96E-E2BB22CCB47A}" dt="2023-03-09T10:25:50.251" v="443" actId="20577"/>
          <ac:spMkLst>
            <pc:docMk/>
            <pc:sldMk cId="505059696" sldId="267"/>
            <ac:spMk id="14" creationId="{00000000-0000-0000-0000-000000000000}"/>
          </ac:spMkLst>
        </pc:spChg>
      </pc:sldChg>
      <pc:sldChg chg="addSp delSp modSp mod ord">
        <pc:chgData name="Arthur Michalland" userId="b32fcef5-aac1-43cf-82cd-98153dc3fe64" providerId="ADAL" clId="{55CABB11-E51C-4A04-A96E-E2BB22CCB47A}" dt="2023-03-09T10:31:32.651" v="618" actId="20577"/>
        <pc:sldMkLst>
          <pc:docMk/>
          <pc:sldMk cId="3512530764" sldId="268"/>
        </pc:sldMkLst>
        <pc:spChg chg="add mod">
          <ac:chgData name="Arthur Michalland" userId="b32fcef5-aac1-43cf-82cd-98153dc3fe64" providerId="ADAL" clId="{55CABB11-E51C-4A04-A96E-E2BB22CCB47A}" dt="2023-03-09T10:28:17.598" v="552" actId="1076"/>
          <ac:spMkLst>
            <pc:docMk/>
            <pc:sldMk cId="3512530764" sldId="268"/>
            <ac:spMk id="5" creationId="{4D003C09-4678-E3B0-C1DE-36E59E685DEF}"/>
          </ac:spMkLst>
        </pc:spChg>
        <pc:spChg chg="add mod">
          <ac:chgData name="Arthur Michalland" userId="b32fcef5-aac1-43cf-82cd-98153dc3fe64" providerId="ADAL" clId="{55CABB11-E51C-4A04-A96E-E2BB22CCB47A}" dt="2023-03-09T10:28:25.293" v="560" actId="20577"/>
          <ac:spMkLst>
            <pc:docMk/>
            <pc:sldMk cId="3512530764" sldId="268"/>
            <ac:spMk id="10" creationId="{820B1217-424E-D3F5-66F3-A55AF324A808}"/>
          </ac:spMkLst>
        </pc:spChg>
        <pc:spChg chg="add mod">
          <ac:chgData name="Arthur Michalland" userId="b32fcef5-aac1-43cf-82cd-98153dc3fe64" providerId="ADAL" clId="{55CABB11-E51C-4A04-A96E-E2BB22CCB47A}" dt="2023-03-09T10:31:08.058" v="601" actId="20577"/>
          <ac:spMkLst>
            <pc:docMk/>
            <pc:sldMk cId="3512530764" sldId="268"/>
            <ac:spMk id="12" creationId="{80883925-10A7-9A24-7F7C-20635D0E4897}"/>
          </ac:spMkLst>
        </pc:spChg>
        <pc:spChg chg="add mod">
          <ac:chgData name="Arthur Michalland" userId="b32fcef5-aac1-43cf-82cd-98153dc3fe64" providerId="ADAL" clId="{55CABB11-E51C-4A04-A96E-E2BB22CCB47A}" dt="2023-03-09T10:30:00.482" v="586" actId="1076"/>
          <ac:spMkLst>
            <pc:docMk/>
            <pc:sldMk cId="3512530764" sldId="268"/>
            <ac:spMk id="13" creationId="{55FBC373-E7E8-B923-C854-A3D55C5C4AC6}"/>
          </ac:spMkLst>
        </pc:spChg>
        <pc:spChg chg="mod">
          <ac:chgData name="Arthur Michalland" userId="b32fcef5-aac1-43cf-82cd-98153dc3fe64" providerId="ADAL" clId="{55CABB11-E51C-4A04-A96E-E2BB22CCB47A}" dt="2023-03-09T10:31:32.651" v="618" actId="20577"/>
          <ac:spMkLst>
            <pc:docMk/>
            <pc:sldMk cId="3512530764" sldId="268"/>
            <ac:spMk id="14" creationId="{00000000-0000-0000-0000-000000000000}"/>
          </ac:spMkLst>
        </pc:spChg>
        <pc:spChg chg="add mod">
          <ac:chgData name="Arthur Michalland" userId="b32fcef5-aac1-43cf-82cd-98153dc3fe64" providerId="ADAL" clId="{55CABB11-E51C-4A04-A96E-E2BB22CCB47A}" dt="2023-03-09T10:31:14.339" v="605" actId="20577"/>
          <ac:spMkLst>
            <pc:docMk/>
            <pc:sldMk cId="3512530764" sldId="268"/>
            <ac:spMk id="15" creationId="{A98DDE2A-90CA-699C-7754-9E644F869958}"/>
          </ac:spMkLst>
        </pc:spChg>
        <pc:spChg chg="add mod">
          <ac:chgData name="Arthur Michalland" userId="b32fcef5-aac1-43cf-82cd-98153dc3fe64" providerId="ADAL" clId="{55CABB11-E51C-4A04-A96E-E2BB22CCB47A}" dt="2023-03-09T10:30:11.741" v="589" actId="1076"/>
          <ac:spMkLst>
            <pc:docMk/>
            <pc:sldMk cId="3512530764" sldId="268"/>
            <ac:spMk id="16" creationId="{9B434C7C-3118-B651-A85F-59AAC14CEAD3}"/>
          </ac:spMkLst>
        </pc:spChg>
        <pc:spChg chg="add del mod">
          <ac:chgData name="Arthur Michalland" userId="b32fcef5-aac1-43cf-82cd-98153dc3fe64" providerId="ADAL" clId="{55CABB11-E51C-4A04-A96E-E2BB22CCB47A}" dt="2023-03-09T10:30:07.321" v="587" actId="478"/>
          <ac:spMkLst>
            <pc:docMk/>
            <pc:sldMk cId="3512530764" sldId="268"/>
            <ac:spMk id="17" creationId="{BC81EED6-D92F-B056-85A8-E01FE7D05BA5}"/>
          </ac:spMkLst>
        </pc:spChg>
        <pc:spChg chg="add del mod">
          <ac:chgData name="Arthur Michalland" userId="b32fcef5-aac1-43cf-82cd-98153dc3fe64" providerId="ADAL" clId="{55CABB11-E51C-4A04-A96E-E2BB22CCB47A}" dt="2023-03-09T10:30:07.321" v="587" actId="478"/>
          <ac:spMkLst>
            <pc:docMk/>
            <pc:sldMk cId="3512530764" sldId="268"/>
            <ac:spMk id="18" creationId="{30D05793-9AB6-ACE4-F78E-3C179814AF07}"/>
          </ac:spMkLst>
        </pc:spChg>
        <pc:spChg chg="add del mod">
          <ac:chgData name="Arthur Michalland" userId="b32fcef5-aac1-43cf-82cd-98153dc3fe64" providerId="ADAL" clId="{55CABB11-E51C-4A04-A96E-E2BB22CCB47A}" dt="2023-03-09T10:30:07.321" v="587" actId="478"/>
          <ac:spMkLst>
            <pc:docMk/>
            <pc:sldMk cId="3512530764" sldId="268"/>
            <ac:spMk id="19" creationId="{BC5C762E-28B2-A6D6-3D01-7D7C7B91F2A0}"/>
          </ac:spMkLst>
        </pc:spChg>
        <pc:spChg chg="add del mod">
          <ac:chgData name="Arthur Michalland" userId="b32fcef5-aac1-43cf-82cd-98153dc3fe64" providerId="ADAL" clId="{55CABB11-E51C-4A04-A96E-E2BB22CCB47A}" dt="2023-03-09T10:30:07.321" v="587" actId="478"/>
          <ac:spMkLst>
            <pc:docMk/>
            <pc:sldMk cId="3512530764" sldId="268"/>
            <ac:spMk id="20" creationId="{E92D72CC-ADE3-F4FA-1773-C6E961FAEFF5}"/>
          </ac:spMkLst>
        </pc:spChg>
        <pc:spChg chg="add del mod">
          <ac:chgData name="Arthur Michalland" userId="b32fcef5-aac1-43cf-82cd-98153dc3fe64" providerId="ADAL" clId="{55CABB11-E51C-4A04-A96E-E2BB22CCB47A}" dt="2023-03-09T10:30:07.321" v="587" actId="478"/>
          <ac:spMkLst>
            <pc:docMk/>
            <pc:sldMk cId="3512530764" sldId="268"/>
            <ac:spMk id="21" creationId="{C4DC9C02-BD1C-EB53-D88D-142145F47948}"/>
          </ac:spMkLst>
        </pc:spChg>
        <pc:spChg chg="add del mod">
          <ac:chgData name="Arthur Michalland" userId="b32fcef5-aac1-43cf-82cd-98153dc3fe64" providerId="ADAL" clId="{55CABB11-E51C-4A04-A96E-E2BB22CCB47A}" dt="2023-03-09T10:30:07.321" v="587" actId="478"/>
          <ac:spMkLst>
            <pc:docMk/>
            <pc:sldMk cId="3512530764" sldId="268"/>
            <ac:spMk id="22" creationId="{713BDD97-70C3-6FC1-9896-81E21A1B9091}"/>
          </ac:spMkLst>
        </pc:spChg>
        <pc:spChg chg="add mod">
          <ac:chgData name="Arthur Michalland" userId="b32fcef5-aac1-43cf-82cd-98153dc3fe64" providerId="ADAL" clId="{55CABB11-E51C-4A04-A96E-E2BB22CCB47A}" dt="2023-03-09T10:31:04.875" v="599" actId="20577"/>
          <ac:spMkLst>
            <pc:docMk/>
            <pc:sldMk cId="3512530764" sldId="268"/>
            <ac:spMk id="26" creationId="{5C8969A2-F078-3E3E-4476-7AA648C6248F}"/>
          </ac:spMkLst>
        </pc:spChg>
        <pc:spChg chg="add mod">
          <ac:chgData name="Arthur Michalland" userId="b32fcef5-aac1-43cf-82cd-98153dc3fe64" providerId="ADAL" clId="{55CABB11-E51C-4A04-A96E-E2BB22CCB47A}" dt="2023-03-09T10:30:23.326" v="591" actId="1076"/>
          <ac:spMkLst>
            <pc:docMk/>
            <pc:sldMk cId="3512530764" sldId="268"/>
            <ac:spMk id="27" creationId="{D3741266-84EF-507C-CC35-C24704A79A6C}"/>
          </ac:spMkLst>
        </pc:spChg>
        <pc:spChg chg="add mod">
          <ac:chgData name="Arthur Michalland" userId="b32fcef5-aac1-43cf-82cd-98153dc3fe64" providerId="ADAL" clId="{55CABB11-E51C-4A04-A96E-E2BB22CCB47A}" dt="2023-03-09T10:31:10.993" v="603" actId="20577"/>
          <ac:spMkLst>
            <pc:docMk/>
            <pc:sldMk cId="3512530764" sldId="268"/>
            <ac:spMk id="28" creationId="{18DD60CD-2F76-1B0B-F6A2-D4D45E261180}"/>
          </ac:spMkLst>
        </pc:spChg>
        <pc:spChg chg="add mod">
          <ac:chgData name="Arthur Michalland" userId="b32fcef5-aac1-43cf-82cd-98153dc3fe64" providerId="ADAL" clId="{55CABB11-E51C-4A04-A96E-E2BB22CCB47A}" dt="2023-03-09T10:30:23.326" v="591" actId="1076"/>
          <ac:spMkLst>
            <pc:docMk/>
            <pc:sldMk cId="3512530764" sldId="268"/>
            <ac:spMk id="29" creationId="{9B91907D-89FE-1859-7DA2-2C0C479FEF4E}"/>
          </ac:spMkLst>
        </pc:spChg>
        <pc:spChg chg="add mod">
          <ac:chgData name="Arthur Michalland" userId="b32fcef5-aac1-43cf-82cd-98153dc3fe64" providerId="ADAL" clId="{55CABB11-E51C-4A04-A96E-E2BB22CCB47A}" dt="2023-03-09T10:30:30.370" v="597" actId="20577"/>
          <ac:spMkLst>
            <pc:docMk/>
            <pc:sldMk cId="3512530764" sldId="268"/>
            <ac:spMk id="30" creationId="{DFE05C75-BA47-0D05-7D7A-28BAA3050330}"/>
          </ac:spMkLst>
        </pc:spChg>
        <pc:spChg chg="add mod">
          <ac:chgData name="Arthur Michalland" userId="b32fcef5-aac1-43cf-82cd-98153dc3fe64" providerId="ADAL" clId="{55CABB11-E51C-4A04-A96E-E2BB22CCB47A}" dt="2023-03-09T10:30:23.326" v="591" actId="1076"/>
          <ac:spMkLst>
            <pc:docMk/>
            <pc:sldMk cId="3512530764" sldId="268"/>
            <ac:spMk id="31" creationId="{8592B709-08C0-B170-CF5D-32A4AAADA046}"/>
          </ac:spMkLst>
        </pc:spChg>
        <pc:picChg chg="mod">
          <ac:chgData name="Arthur Michalland" userId="b32fcef5-aac1-43cf-82cd-98153dc3fe64" providerId="ADAL" clId="{55CABB11-E51C-4A04-A96E-E2BB22CCB47A}" dt="2023-03-09T10:29:52.138" v="585" actId="1076"/>
          <ac:picMkLst>
            <pc:docMk/>
            <pc:sldMk cId="3512530764" sldId="268"/>
            <ac:picMk id="7" creationId="{00000000-0000-0000-0000-000000000000}"/>
          </ac:picMkLst>
        </pc:picChg>
        <pc:picChg chg="mod">
          <ac:chgData name="Arthur Michalland" userId="b32fcef5-aac1-43cf-82cd-98153dc3fe64" providerId="ADAL" clId="{55CABB11-E51C-4A04-A96E-E2BB22CCB47A}" dt="2023-03-09T10:28:15.405" v="551" actId="1076"/>
          <ac:picMkLst>
            <pc:docMk/>
            <pc:sldMk cId="3512530764" sldId="268"/>
            <ac:picMk id="8" creationId="{00000000-0000-0000-0000-000000000000}"/>
          </ac:picMkLst>
        </pc:picChg>
        <pc:picChg chg="mod">
          <ac:chgData name="Arthur Michalland" userId="b32fcef5-aac1-43cf-82cd-98153dc3fe64" providerId="ADAL" clId="{55CABB11-E51C-4A04-A96E-E2BB22CCB47A}" dt="2023-03-09T10:30:00.482" v="586" actId="1076"/>
          <ac:picMkLst>
            <pc:docMk/>
            <pc:sldMk cId="3512530764" sldId="268"/>
            <ac:picMk id="9" creationId="{00000000-0000-0000-0000-000000000000}"/>
          </ac:picMkLst>
        </pc:picChg>
        <pc:picChg chg="del">
          <ac:chgData name="Arthur Michalland" userId="b32fcef5-aac1-43cf-82cd-98153dc3fe64" providerId="ADAL" clId="{55CABB11-E51C-4A04-A96E-E2BB22CCB47A}" dt="2023-03-09T10:27:26.446" v="511" actId="478"/>
          <ac:picMkLst>
            <pc:docMk/>
            <pc:sldMk cId="3512530764" sldId="268"/>
            <ac:picMk id="11" creationId="{00000000-0000-0000-0000-000000000000}"/>
          </ac:picMkLst>
        </pc:picChg>
        <pc:picChg chg="add mod">
          <ac:chgData name="Arthur Michalland" userId="b32fcef5-aac1-43cf-82cd-98153dc3fe64" providerId="ADAL" clId="{55CABB11-E51C-4A04-A96E-E2BB22CCB47A}" dt="2023-03-09T10:30:23.326" v="591" actId="1076"/>
          <ac:picMkLst>
            <pc:docMk/>
            <pc:sldMk cId="3512530764" sldId="268"/>
            <ac:picMk id="23" creationId="{24B8F6BE-ED99-5043-4153-ADB9CD41F9E1}"/>
          </ac:picMkLst>
        </pc:picChg>
        <pc:picChg chg="add mod">
          <ac:chgData name="Arthur Michalland" userId="b32fcef5-aac1-43cf-82cd-98153dc3fe64" providerId="ADAL" clId="{55CABB11-E51C-4A04-A96E-E2BB22CCB47A}" dt="2023-03-09T10:30:23.326" v="591" actId="1076"/>
          <ac:picMkLst>
            <pc:docMk/>
            <pc:sldMk cId="3512530764" sldId="268"/>
            <ac:picMk id="24" creationId="{B5E08F80-4835-FCA8-9525-521A3E2381B6}"/>
          </ac:picMkLst>
        </pc:picChg>
        <pc:picChg chg="add mod">
          <ac:chgData name="Arthur Michalland" userId="b32fcef5-aac1-43cf-82cd-98153dc3fe64" providerId="ADAL" clId="{55CABB11-E51C-4A04-A96E-E2BB22CCB47A}" dt="2023-03-09T10:30:23.326" v="591" actId="1076"/>
          <ac:picMkLst>
            <pc:docMk/>
            <pc:sldMk cId="3512530764" sldId="268"/>
            <ac:picMk id="25" creationId="{6BA678F4-2E20-8A38-32A9-38B5D593024D}"/>
          </ac:picMkLst>
        </pc:picChg>
      </pc:sldChg>
      <pc:sldChg chg="addSp delSp modSp mod">
        <pc:chgData name="Arthur Michalland" userId="b32fcef5-aac1-43cf-82cd-98153dc3fe64" providerId="ADAL" clId="{55CABB11-E51C-4A04-A96E-E2BB22CCB47A}" dt="2023-03-09T10:40:34.676" v="1420" actId="20577"/>
        <pc:sldMkLst>
          <pc:docMk/>
          <pc:sldMk cId="1499333921" sldId="269"/>
        </pc:sldMkLst>
        <pc:spChg chg="add mod">
          <ac:chgData name="Arthur Michalland" userId="b32fcef5-aac1-43cf-82cd-98153dc3fe64" providerId="ADAL" clId="{55CABB11-E51C-4A04-A96E-E2BB22CCB47A}" dt="2023-03-09T10:38:40.970" v="1301" actId="20577"/>
          <ac:spMkLst>
            <pc:docMk/>
            <pc:sldMk cId="1499333921" sldId="269"/>
            <ac:spMk id="5" creationId="{FAAC6B84-19DC-69F6-DFF9-D9FA5D92AB26}"/>
          </ac:spMkLst>
        </pc:spChg>
        <pc:spChg chg="del mod">
          <ac:chgData name="Arthur Michalland" userId="b32fcef5-aac1-43cf-82cd-98153dc3fe64" providerId="ADAL" clId="{55CABB11-E51C-4A04-A96E-E2BB22CCB47A}" dt="2023-03-09T10:37:51.779" v="1145" actId="478"/>
          <ac:spMkLst>
            <pc:docMk/>
            <pc:sldMk cId="1499333921" sldId="269"/>
            <ac:spMk id="10" creationId="{144217D1-6C41-8369-AE87-C0CB63ACCB6A}"/>
          </ac:spMkLst>
        </pc:spChg>
        <pc:spChg chg="del">
          <ac:chgData name="Arthur Michalland" userId="b32fcef5-aac1-43cf-82cd-98153dc3fe64" providerId="ADAL" clId="{55CABB11-E51C-4A04-A96E-E2BB22CCB47A}" dt="2023-03-09T10:37:53.236" v="1146" actId="478"/>
          <ac:spMkLst>
            <pc:docMk/>
            <pc:sldMk cId="1499333921" sldId="269"/>
            <ac:spMk id="13" creationId="{E2BC11C9-0864-ED2B-3656-55D2E2757C59}"/>
          </ac:spMkLst>
        </pc:spChg>
        <pc:spChg chg="mod">
          <ac:chgData name="Arthur Michalland" userId="b32fcef5-aac1-43cf-82cd-98153dc3fe64" providerId="ADAL" clId="{55CABB11-E51C-4A04-A96E-E2BB22CCB47A}" dt="2023-03-09T10:40:34.676" v="1420" actId="20577"/>
          <ac:spMkLst>
            <pc:docMk/>
            <pc:sldMk cId="1499333921" sldId="269"/>
            <ac:spMk id="14" creationId="{00000000-0000-0000-0000-000000000000}"/>
          </ac:spMkLst>
        </pc:spChg>
      </pc:sldChg>
      <pc:sldChg chg="del">
        <pc:chgData name="Arthur Michalland" userId="b32fcef5-aac1-43cf-82cd-98153dc3fe64" providerId="ADAL" clId="{55CABB11-E51C-4A04-A96E-E2BB22CCB47A}" dt="2023-03-09T10:40:51.310" v="1427" actId="47"/>
        <pc:sldMkLst>
          <pc:docMk/>
          <pc:sldMk cId="1058704383" sldId="270"/>
        </pc:sldMkLst>
      </pc:sldChg>
      <pc:sldChg chg="modSp add mod">
        <pc:chgData name="Arthur Michalland" userId="b32fcef5-aac1-43cf-82cd-98153dc3fe64" providerId="ADAL" clId="{55CABB11-E51C-4A04-A96E-E2BB22CCB47A}" dt="2023-03-09T10:25:55.155" v="447" actId="20577"/>
        <pc:sldMkLst>
          <pc:docMk/>
          <pc:sldMk cId="402551376" sldId="271"/>
        </pc:sldMkLst>
        <pc:spChg chg="mod">
          <ac:chgData name="Arthur Michalland" userId="b32fcef5-aac1-43cf-82cd-98153dc3fe64" providerId="ADAL" clId="{55CABB11-E51C-4A04-A96E-E2BB22CCB47A}" dt="2023-03-09T10:25:55.155" v="447" actId="20577"/>
          <ac:spMkLst>
            <pc:docMk/>
            <pc:sldMk cId="402551376" sldId="271"/>
            <ac:spMk id="14" creationId="{00000000-0000-0000-0000-000000000000}"/>
          </ac:spMkLst>
        </pc:spChg>
      </pc:sldChg>
      <pc:sldChg chg="addSp delSp modSp add mod">
        <pc:chgData name="Arthur Michalland" userId="b32fcef5-aac1-43cf-82cd-98153dc3fe64" providerId="ADAL" clId="{55CABB11-E51C-4A04-A96E-E2BB22CCB47A}" dt="2023-03-09T10:37:59.899" v="1147" actId="478"/>
        <pc:sldMkLst>
          <pc:docMk/>
          <pc:sldMk cId="1479585712" sldId="272"/>
        </pc:sldMkLst>
        <pc:spChg chg="add del mod">
          <ac:chgData name="Arthur Michalland" userId="b32fcef5-aac1-43cf-82cd-98153dc3fe64" providerId="ADAL" clId="{55CABB11-E51C-4A04-A96E-E2BB22CCB47A}" dt="2023-03-09T10:37:59.899" v="1147" actId="478"/>
          <ac:spMkLst>
            <pc:docMk/>
            <pc:sldMk cId="1479585712" sldId="272"/>
            <ac:spMk id="5" creationId="{71E8BC79-F912-0968-7673-64731917B0D7}"/>
          </ac:spMkLst>
        </pc:spChg>
        <pc:spChg chg="mod">
          <ac:chgData name="Arthur Michalland" userId="b32fcef5-aac1-43cf-82cd-98153dc3fe64" providerId="ADAL" clId="{55CABB11-E51C-4A04-A96E-E2BB22CCB47A}" dt="2023-03-09T10:26:00.667" v="450" actId="20577"/>
          <ac:spMkLst>
            <pc:docMk/>
            <pc:sldMk cId="1479585712" sldId="272"/>
            <ac:spMk id="14" creationId="{00000000-0000-0000-0000-000000000000}"/>
          </ac:spMkLst>
        </pc:spChg>
      </pc:sldChg>
      <pc:sldChg chg="add del">
        <pc:chgData name="Arthur Michalland" userId="b32fcef5-aac1-43cf-82cd-98153dc3fe64" providerId="ADAL" clId="{55CABB11-E51C-4A04-A96E-E2BB22CCB47A}" dt="2023-03-09T10:37:43.060" v="1143" actId="47"/>
        <pc:sldMkLst>
          <pc:docMk/>
          <pc:sldMk cId="2812470731" sldId="273"/>
        </pc:sldMkLst>
      </pc:sldChg>
      <pc:sldChg chg="modSp add mod ord">
        <pc:chgData name="Arthur Michalland" userId="b32fcef5-aac1-43cf-82cd-98153dc3fe64" providerId="ADAL" clId="{55CABB11-E51C-4A04-A96E-E2BB22CCB47A}" dt="2023-03-10T09:11:04.636" v="1534" actId="1076"/>
        <pc:sldMkLst>
          <pc:docMk/>
          <pc:sldMk cId="3253351555" sldId="274"/>
        </pc:sldMkLst>
        <pc:spChg chg="mod">
          <ac:chgData name="Arthur Michalland" userId="b32fcef5-aac1-43cf-82cd-98153dc3fe64" providerId="ADAL" clId="{55CABB11-E51C-4A04-A96E-E2BB22CCB47A}" dt="2023-03-09T10:27:22.446" v="510" actId="20577"/>
          <ac:spMkLst>
            <pc:docMk/>
            <pc:sldMk cId="3253351555" sldId="274"/>
            <ac:spMk id="25" creationId="{00000000-0000-0000-0000-000000000000}"/>
          </ac:spMkLst>
        </pc:spChg>
        <pc:picChg chg="mod">
          <ac:chgData name="Arthur Michalland" userId="b32fcef5-aac1-43cf-82cd-98153dc3fe64" providerId="ADAL" clId="{55CABB11-E51C-4A04-A96E-E2BB22CCB47A}" dt="2023-03-10T09:11:04.636" v="1534" actId="1076"/>
          <ac:picMkLst>
            <pc:docMk/>
            <pc:sldMk cId="3253351555" sldId="274"/>
            <ac:picMk id="15" creationId="{00000000-0000-0000-0000-000000000000}"/>
          </ac:picMkLst>
        </pc:picChg>
      </pc:sldChg>
      <pc:sldChg chg="modSp add mod">
        <pc:chgData name="Arthur Michalland" userId="b32fcef5-aac1-43cf-82cd-98153dc3fe64" providerId="ADAL" clId="{55CABB11-E51C-4A04-A96E-E2BB22CCB47A}" dt="2023-03-09T10:36:31.903" v="1140" actId="20577"/>
        <pc:sldMkLst>
          <pc:docMk/>
          <pc:sldMk cId="2746858188" sldId="275"/>
        </pc:sldMkLst>
        <pc:spChg chg="mod">
          <ac:chgData name="Arthur Michalland" userId="b32fcef5-aac1-43cf-82cd-98153dc3fe64" providerId="ADAL" clId="{55CABB11-E51C-4A04-A96E-E2BB22CCB47A}" dt="2023-03-09T10:36:31.903" v="1140" actId="20577"/>
          <ac:spMkLst>
            <pc:docMk/>
            <pc:sldMk cId="2746858188" sldId="275"/>
            <ac:spMk id="10" creationId="{A6475E9B-B703-8941-46C5-DEDD90C8DF81}"/>
          </ac:spMkLst>
        </pc:spChg>
        <pc:spChg chg="mod">
          <ac:chgData name="Arthur Michalland" userId="b32fcef5-aac1-43cf-82cd-98153dc3fe64" providerId="ADAL" clId="{55CABB11-E51C-4A04-A96E-E2BB22CCB47A}" dt="2023-03-09T10:33:51.291" v="696" actId="20577"/>
          <ac:spMkLst>
            <pc:docMk/>
            <pc:sldMk cId="2746858188" sldId="275"/>
            <ac:spMk id="14" creationId="{00000000-0000-0000-0000-000000000000}"/>
          </ac:spMkLst>
        </pc:spChg>
      </pc:sldChg>
      <pc:sldChg chg="add">
        <pc:chgData name="Arthur Michalland" userId="b32fcef5-aac1-43cf-82cd-98153dc3fe64" providerId="ADAL" clId="{55CABB11-E51C-4A04-A96E-E2BB22CCB47A}" dt="2023-03-09T10:37:28.763" v="1141"/>
        <pc:sldMkLst>
          <pc:docMk/>
          <pc:sldMk cId="3359368737" sldId="276"/>
        </pc:sldMkLst>
      </pc:sldChg>
      <pc:sldChg chg="add">
        <pc:chgData name="Arthur Michalland" userId="b32fcef5-aac1-43cf-82cd-98153dc3fe64" providerId="ADAL" clId="{55CABB11-E51C-4A04-A96E-E2BB22CCB47A}" dt="2023-03-09T10:37:31.275" v="1142"/>
        <pc:sldMkLst>
          <pc:docMk/>
          <pc:sldMk cId="198403195" sldId="277"/>
        </pc:sldMkLst>
      </pc:sldChg>
      <pc:sldChg chg="modSp add mod">
        <pc:chgData name="Arthur Michalland" userId="b32fcef5-aac1-43cf-82cd-98153dc3fe64" providerId="ADAL" clId="{55CABB11-E51C-4A04-A96E-E2BB22CCB47A}" dt="2023-03-09T10:40:41.299" v="1423" actId="20577"/>
        <pc:sldMkLst>
          <pc:docMk/>
          <pc:sldMk cId="552553740" sldId="278"/>
        </pc:sldMkLst>
        <pc:spChg chg="mod">
          <ac:chgData name="Arthur Michalland" userId="b32fcef5-aac1-43cf-82cd-98153dc3fe64" providerId="ADAL" clId="{55CABB11-E51C-4A04-A96E-E2BB22CCB47A}" dt="2023-03-09T10:40:41.299" v="1423" actId="20577"/>
          <ac:spMkLst>
            <pc:docMk/>
            <pc:sldMk cId="552553740" sldId="278"/>
            <ac:spMk id="14" creationId="{00000000-0000-0000-0000-000000000000}"/>
          </ac:spMkLst>
        </pc:spChg>
      </pc:sldChg>
      <pc:sldChg chg="modSp add mod">
        <pc:chgData name="Arthur Michalland" userId="b32fcef5-aac1-43cf-82cd-98153dc3fe64" providerId="ADAL" clId="{55CABB11-E51C-4A04-A96E-E2BB22CCB47A}" dt="2023-03-09T10:40:47.778" v="1426" actId="20577"/>
        <pc:sldMkLst>
          <pc:docMk/>
          <pc:sldMk cId="4127600346" sldId="279"/>
        </pc:sldMkLst>
        <pc:spChg chg="mod">
          <ac:chgData name="Arthur Michalland" userId="b32fcef5-aac1-43cf-82cd-98153dc3fe64" providerId="ADAL" clId="{55CABB11-E51C-4A04-A96E-E2BB22CCB47A}" dt="2023-03-09T10:40:47.778" v="1426" actId="20577"/>
          <ac:spMkLst>
            <pc:docMk/>
            <pc:sldMk cId="4127600346" sldId="279"/>
            <ac:spMk id="14" creationId="{00000000-0000-0000-0000-000000000000}"/>
          </ac:spMkLst>
        </pc:spChg>
      </pc:sldChg>
      <pc:sldChg chg="modSp add mod">
        <pc:chgData name="Arthur Michalland" userId="b32fcef5-aac1-43cf-82cd-98153dc3fe64" providerId="ADAL" clId="{55CABB11-E51C-4A04-A96E-E2BB22CCB47A}" dt="2023-03-09T10:42:25.028" v="1533" actId="20577"/>
        <pc:sldMkLst>
          <pc:docMk/>
          <pc:sldMk cId="1203926299" sldId="280"/>
        </pc:sldMkLst>
        <pc:spChg chg="mod">
          <ac:chgData name="Arthur Michalland" userId="b32fcef5-aac1-43cf-82cd-98153dc3fe64" providerId="ADAL" clId="{55CABB11-E51C-4A04-A96E-E2BB22CCB47A}" dt="2023-03-09T10:42:25.028" v="1533" actId="20577"/>
          <ac:spMkLst>
            <pc:docMk/>
            <pc:sldMk cId="1203926299" sldId="280"/>
            <ac:spMk id="5" creationId="{FAAC6B84-19DC-69F6-DFF9-D9FA5D92AB26}"/>
          </ac:spMkLst>
        </pc:spChg>
        <pc:spChg chg="mod">
          <ac:chgData name="Arthur Michalland" userId="b32fcef5-aac1-43cf-82cd-98153dc3fe64" providerId="ADAL" clId="{55CABB11-E51C-4A04-A96E-E2BB22CCB47A}" dt="2023-03-09T10:41:11.058" v="1437" actId="20577"/>
          <ac:spMkLst>
            <pc:docMk/>
            <pc:sldMk cId="1203926299" sldId="280"/>
            <ac:spMk id="14" creationId="{00000000-0000-0000-0000-000000000000}"/>
          </ac:spMkLst>
        </pc:spChg>
      </pc:sldChg>
    </pc:docChg>
  </pc:docChgLst>
  <pc:docChgLst>
    <pc:chgData name="Pierre Brunel" userId="0ae9fb95-68f3-4601-8746-7975752d9233" providerId="ADAL" clId="{D332BD69-9A03-42E9-A73D-CE09F4060D50}"/>
    <pc:docChg chg="custSel addSld modSld">
      <pc:chgData name="Pierre Brunel" userId="0ae9fb95-68f3-4601-8746-7975752d9233" providerId="ADAL" clId="{D332BD69-9A03-42E9-A73D-CE09F4060D50}" dt="2023-04-27T09:32:36.004" v="674" actId="20577"/>
      <pc:docMkLst>
        <pc:docMk/>
      </pc:docMkLst>
      <pc:sldChg chg="addSp delSp modSp add mod">
        <pc:chgData name="Pierre Brunel" userId="0ae9fb95-68f3-4601-8746-7975752d9233" providerId="ADAL" clId="{D332BD69-9A03-42E9-A73D-CE09F4060D50}" dt="2023-04-27T09:32:36.004" v="674" actId="20577"/>
        <pc:sldMkLst>
          <pc:docMk/>
          <pc:sldMk cId="2678410716" sldId="308"/>
        </pc:sldMkLst>
        <pc:spChg chg="add del mod ord">
          <ac:chgData name="Pierre Brunel" userId="0ae9fb95-68f3-4601-8746-7975752d9233" providerId="ADAL" clId="{D332BD69-9A03-42E9-A73D-CE09F4060D50}" dt="2023-04-27T09:28:10.900" v="593" actId="478"/>
          <ac:spMkLst>
            <pc:docMk/>
            <pc:sldMk cId="2678410716" sldId="308"/>
            <ac:spMk id="5" creationId="{9FE558D1-1632-E198-1439-F869C8414681}"/>
          </ac:spMkLst>
        </pc:spChg>
        <pc:spChg chg="del mod">
          <ac:chgData name="Pierre Brunel" userId="0ae9fb95-68f3-4601-8746-7975752d9233" providerId="ADAL" clId="{D332BD69-9A03-42E9-A73D-CE09F4060D50}" dt="2023-04-19T15:10:13.036" v="3" actId="478"/>
          <ac:spMkLst>
            <pc:docMk/>
            <pc:sldMk cId="2678410716" sldId="308"/>
            <ac:spMk id="7" creationId="{D219765A-393A-984F-7955-EB01CDEC37B6}"/>
          </ac:spMkLst>
        </pc:spChg>
        <pc:spChg chg="del">
          <ac:chgData name="Pierre Brunel" userId="0ae9fb95-68f3-4601-8746-7975752d9233" providerId="ADAL" clId="{D332BD69-9A03-42E9-A73D-CE09F4060D50}" dt="2023-04-19T15:10:16.824" v="4" actId="478"/>
          <ac:spMkLst>
            <pc:docMk/>
            <pc:sldMk cId="2678410716" sldId="308"/>
            <ac:spMk id="9" creationId="{E46055CC-3FDB-633E-AB5B-9B1F8784AAB3}"/>
          </ac:spMkLst>
        </pc:spChg>
        <pc:spChg chg="add mod">
          <ac:chgData name="Pierre Brunel" userId="0ae9fb95-68f3-4601-8746-7975752d9233" providerId="ADAL" clId="{D332BD69-9A03-42E9-A73D-CE09F4060D50}" dt="2023-04-27T09:32:36.004" v="674" actId="20577"/>
          <ac:spMkLst>
            <pc:docMk/>
            <pc:sldMk cId="2678410716" sldId="308"/>
            <ac:spMk id="11" creationId="{6D140431-0E53-C58A-BD5E-2601276FDA7B}"/>
          </ac:spMkLst>
        </pc:spChg>
        <pc:picChg chg="del">
          <ac:chgData name="Pierre Brunel" userId="0ae9fb95-68f3-4601-8746-7975752d9233" providerId="ADAL" clId="{D332BD69-9A03-42E9-A73D-CE09F4060D50}" dt="2023-04-19T15:09:46.757" v="1" actId="478"/>
          <ac:picMkLst>
            <pc:docMk/>
            <pc:sldMk cId="2678410716" sldId="308"/>
            <ac:picMk id="8" creationId="{4C213708-73F7-15A9-F156-25C6C6105858}"/>
          </ac:picMkLst>
        </pc:picChg>
        <pc:picChg chg="add mod">
          <ac:chgData name="Pierre Brunel" userId="0ae9fb95-68f3-4601-8746-7975752d9233" providerId="ADAL" clId="{D332BD69-9A03-42E9-A73D-CE09F4060D50}" dt="2023-04-19T15:10:42.857" v="11" actId="1076"/>
          <ac:picMkLst>
            <pc:docMk/>
            <pc:sldMk cId="2678410716" sldId="308"/>
            <ac:picMk id="10" creationId="{733E2FDC-A11D-1463-3FDD-A8BA0748B549}"/>
          </ac:picMkLst>
        </pc:picChg>
      </pc:sldChg>
    </pc:docChg>
  </pc:docChgLst>
  <pc:docChgLst>
    <pc:chgData name="Arthur Michalland" userId="b32fcef5-aac1-43cf-82cd-98153dc3fe64" providerId="ADAL" clId="{E025DB57-0788-4A50-9916-1989FA664F27}"/>
    <pc:docChg chg="undo custSel modSld">
      <pc:chgData name="Arthur Michalland" userId="b32fcef5-aac1-43cf-82cd-98153dc3fe64" providerId="ADAL" clId="{E025DB57-0788-4A50-9916-1989FA664F27}" dt="2022-04-01T17:02:57.013" v="12" actId="478"/>
      <pc:docMkLst>
        <pc:docMk/>
      </pc:docMkLst>
      <pc:sldChg chg="modSp mod">
        <pc:chgData name="Arthur Michalland" userId="b32fcef5-aac1-43cf-82cd-98153dc3fe64" providerId="ADAL" clId="{E025DB57-0788-4A50-9916-1989FA664F27}" dt="2022-04-01T13:11:48.400" v="1" actId="1076"/>
        <pc:sldMkLst>
          <pc:docMk/>
          <pc:sldMk cId="0" sldId="256"/>
        </pc:sldMkLst>
        <pc:spChg chg="mod">
          <ac:chgData name="Arthur Michalland" userId="b32fcef5-aac1-43cf-82cd-98153dc3fe64" providerId="ADAL" clId="{E025DB57-0788-4A50-9916-1989FA664F27}" dt="2022-04-01T13:11:48.400" v="1" actId="1076"/>
          <ac:spMkLst>
            <pc:docMk/>
            <pc:sldMk cId="0" sldId="256"/>
            <ac:spMk id="21" creationId="{00000000-0000-0000-0000-000000000000}"/>
          </ac:spMkLst>
        </pc:spChg>
      </pc:sldChg>
      <pc:sldChg chg="delSp modSp mod">
        <pc:chgData name="Arthur Michalland" userId="b32fcef5-aac1-43cf-82cd-98153dc3fe64" providerId="ADAL" clId="{E025DB57-0788-4A50-9916-1989FA664F27}" dt="2022-04-01T13:26:19.778" v="8" actId="14100"/>
        <pc:sldMkLst>
          <pc:docMk/>
          <pc:sldMk cId="0" sldId="264"/>
        </pc:sldMkLst>
        <pc:spChg chg="del">
          <ac:chgData name="Arthur Michalland" userId="b32fcef5-aac1-43cf-82cd-98153dc3fe64" providerId="ADAL" clId="{E025DB57-0788-4A50-9916-1989FA664F27}" dt="2022-04-01T13:26:13.739" v="6" actId="478"/>
          <ac:spMkLst>
            <pc:docMk/>
            <pc:sldMk cId="0" sldId="264"/>
            <ac:spMk id="5" creationId="{00000000-0000-0000-0000-000000000000}"/>
          </ac:spMkLst>
        </pc:spChg>
        <pc:spChg chg="mod">
          <ac:chgData name="Arthur Michalland" userId="b32fcef5-aac1-43cf-82cd-98153dc3fe64" providerId="ADAL" clId="{E025DB57-0788-4A50-9916-1989FA664F27}" dt="2022-04-01T13:26:19.778" v="8" actId="14100"/>
          <ac:spMkLst>
            <pc:docMk/>
            <pc:sldMk cId="0" sldId="264"/>
            <ac:spMk id="6" creationId="{00000000-0000-0000-0000-000000000000}"/>
          </ac:spMkLst>
        </pc:spChg>
        <pc:grpChg chg="mod">
          <ac:chgData name="Arthur Michalland" userId="b32fcef5-aac1-43cf-82cd-98153dc3fe64" providerId="ADAL" clId="{E025DB57-0788-4A50-9916-1989FA664F27}" dt="2022-04-01T13:26:04.416" v="5" actId="14100"/>
          <ac:grpSpMkLst>
            <pc:docMk/>
            <pc:sldMk cId="0" sldId="264"/>
            <ac:grpSpMk id="3" creationId="{00000000-0000-0000-0000-000000000000}"/>
          </ac:grpSpMkLst>
        </pc:grpChg>
        <pc:picChg chg="mod">
          <ac:chgData name="Arthur Michalland" userId="b32fcef5-aac1-43cf-82cd-98153dc3fe64" providerId="ADAL" clId="{E025DB57-0788-4A50-9916-1989FA664F27}" dt="2022-04-01T13:18:21.788" v="2" actId="1076"/>
          <ac:picMkLst>
            <pc:docMk/>
            <pc:sldMk cId="0" sldId="264"/>
            <ac:picMk id="7" creationId="{00000000-0000-0000-0000-000000000000}"/>
          </ac:picMkLst>
        </pc:picChg>
      </pc:sldChg>
      <pc:sldChg chg="addSp delSp modSp mod">
        <pc:chgData name="Arthur Michalland" userId="b32fcef5-aac1-43cf-82cd-98153dc3fe64" providerId="ADAL" clId="{E025DB57-0788-4A50-9916-1989FA664F27}" dt="2022-04-01T17:02:57.013" v="12" actId="478"/>
        <pc:sldMkLst>
          <pc:docMk/>
          <pc:sldMk cId="0" sldId="266"/>
        </pc:sldMkLst>
        <pc:spChg chg="mod">
          <ac:chgData name="Arthur Michalland" userId="b32fcef5-aac1-43cf-82cd-98153dc3fe64" providerId="ADAL" clId="{E025DB57-0788-4A50-9916-1989FA664F27}" dt="2022-04-01T17:02:55.451" v="11" actId="571"/>
          <ac:spMkLst>
            <pc:docMk/>
            <pc:sldMk cId="0" sldId="266"/>
            <ac:spMk id="117" creationId="{B4AA3AFB-2877-4E15-B389-404C6D8F1757}"/>
          </ac:spMkLst>
        </pc:spChg>
        <pc:spChg chg="mod">
          <ac:chgData name="Arthur Michalland" userId="b32fcef5-aac1-43cf-82cd-98153dc3fe64" providerId="ADAL" clId="{E025DB57-0788-4A50-9916-1989FA664F27}" dt="2022-04-01T17:02:55.451" v="11" actId="571"/>
          <ac:spMkLst>
            <pc:docMk/>
            <pc:sldMk cId="0" sldId="266"/>
            <ac:spMk id="126" creationId="{EA3A7517-654E-40B3-AE58-0243892A144D}"/>
          </ac:spMkLst>
        </pc:spChg>
        <pc:spChg chg="mod">
          <ac:chgData name="Arthur Michalland" userId="b32fcef5-aac1-43cf-82cd-98153dc3fe64" providerId="ADAL" clId="{E025DB57-0788-4A50-9916-1989FA664F27}" dt="2022-04-01T17:02:55.451" v="11" actId="571"/>
          <ac:spMkLst>
            <pc:docMk/>
            <pc:sldMk cId="0" sldId="266"/>
            <ac:spMk id="141" creationId="{921DFA3D-8570-412B-9088-5E3A5FDD222C}"/>
          </ac:spMkLst>
        </pc:spChg>
        <pc:spChg chg="mod">
          <ac:chgData name="Arthur Michalland" userId="b32fcef5-aac1-43cf-82cd-98153dc3fe64" providerId="ADAL" clId="{E025DB57-0788-4A50-9916-1989FA664F27}" dt="2022-04-01T17:02:55.451" v="11" actId="571"/>
          <ac:spMkLst>
            <pc:docMk/>
            <pc:sldMk cId="0" sldId="266"/>
            <ac:spMk id="150" creationId="{A92C3D4E-FF92-4E3A-AB1C-CB28CFC558AB}"/>
          </ac:spMkLst>
        </pc:spChg>
        <pc:spChg chg="mod">
          <ac:chgData name="Arthur Michalland" userId="b32fcef5-aac1-43cf-82cd-98153dc3fe64" providerId="ADAL" clId="{E025DB57-0788-4A50-9916-1989FA664F27}" dt="2022-04-01T17:02:55.451" v="11" actId="571"/>
          <ac:spMkLst>
            <pc:docMk/>
            <pc:sldMk cId="0" sldId="266"/>
            <ac:spMk id="152" creationId="{EA414EEE-3FC2-432A-8069-2C1351FBE469}"/>
          </ac:spMkLst>
        </pc:spChg>
        <pc:spChg chg="add mod">
          <ac:chgData name="Arthur Michalland" userId="b32fcef5-aac1-43cf-82cd-98153dc3fe64" providerId="ADAL" clId="{E025DB57-0788-4A50-9916-1989FA664F27}" dt="2022-04-01T17:02:55.451" v="11" actId="571"/>
          <ac:spMkLst>
            <pc:docMk/>
            <pc:sldMk cId="0" sldId="266"/>
            <ac:spMk id="157" creationId="{2E5B8AE8-456A-4E11-8907-02275460EC1C}"/>
          </ac:spMkLst>
        </pc:spChg>
        <pc:spChg chg="add mod">
          <ac:chgData name="Arthur Michalland" userId="b32fcef5-aac1-43cf-82cd-98153dc3fe64" providerId="ADAL" clId="{E025DB57-0788-4A50-9916-1989FA664F27}" dt="2022-04-01T17:02:55.451" v="11" actId="571"/>
          <ac:spMkLst>
            <pc:docMk/>
            <pc:sldMk cId="0" sldId="266"/>
            <ac:spMk id="158" creationId="{2A91187A-1750-4840-AF0E-D34D696128C7}"/>
          </ac:spMkLst>
        </pc:spChg>
        <pc:grpChg chg="add del">
          <ac:chgData name="Arthur Michalland" userId="b32fcef5-aac1-43cf-82cd-98153dc3fe64" providerId="ADAL" clId="{E025DB57-0788-4A50-9916-1989FA664F27}" dt="2022-04-01T17:02:57.013" v="12" actId="478"/>
          <ac:grpSpMkLst>
            <pc:docMk/>
            <pc:sldMk cId="0" sldId="266"/>
            <ac:grpSpMk id="103" creationId="{00000000-0000-0000-0000-000000000000}"/>
          </ac:grpSpMkLst>
        </pc:grpChg>
        <pc:grpChg chg="add mod">
          <ac:chgData name="Arthur Michalland" userId="b32fcef5-aac1-43cf-82cd-98153dc3fe64" providerId="ADAL" clId="{E025DB57-0788-4A50-9916-1989FA664F27}" dt="2022-04-01T17:02:55.451" v="11" actId="571"/>
          <ac:grpSpMkLst>
            <pc:docMk/>
            <pc:sldMk cId="0" sldId="266"/>
            <ac:grpSpMk id="113" creationId="{721EA8EC-0E14-49FB-82D6-90CB83DE0B15}"/>
          </ac:grpSpMkLst>
        </pc:grpChg>
        <pc:grpChg chg="add mod">
          <ac:chgData name="Arthur Michalland" userId="b32fcef5-aac1-43cf-82cd-98153dc3fe64" providerId="ADAL" clId="{E025DB57-0788-4A50-9916-1989FA664F27}" dt="2022-04-01T17:02:55.451" v="11" actId="571"/>
          <ac:grpSpMkLst>
            <pc:docMk/>
            <pc:sldMk cId="0" sldId="266"/>
            <ac:grpSpMk id="124" creationId="{860A0359-05B2-443D-A510-AE4B096734AC}"/>
          </ac:grpSpMkLst>
        </pc:grpChg>
        <pc:grpChg chg="add mod">
          <ac:chgData name="Arthur Michalland" userId="b32fcef5-aac1-43cf-82cd-98153dc3fe64" providerId="ADAL" clId="{E025DB57-0788-4A50-9916-1989FA664F27}" dt="2022-04-01T17:02:55.451" v="11" actId="571"/>
          <ac:grpSpMkLst>
            <pc:docMk/>
            <pc:sldMk cId="0" sldId="266"/>
            <ac:grpSpMk id="135" creationId="{F9B9F71A-708C-4DC1-AC58-4D729B5FCF8D}"/>
          </ac:grpSpMkLst>
        </pc:grpChg>
        <pc:grpChg chg="add mod">
          <ac:chgData name="Arthur Michalland" userId="b32fcef5-aac1-43cf-82cd-98153dc3fe64" providerId="ADAL" clId="{E025DB57-0788-4A50-9916-1989FA664F27}" dt="2022-04-01T17:02:55.451" v="11" actId="571"/>
          <ac:grpSpMkLst>
            <pc:docMk/>
            <pc:sldMk cId="0" sldId="266"/>
            <ac:grpSpMk id="146" creationId="{992F44A7-3CEF-4D0D-BE4C-9D1449AF3894}"/>
          </ac:grpSpMkLst>
        </pc:grpChg>
        <pc:picChg chg="mod">
          <ac:chgData name="Arthur Michalland" userId="b32fcef5-aac1-43cf-82cd-98153dc3fe64" providerId="ADAL" clId="{E025DB57-0788-4A50-9916-1989FA664F27}" dt="2022-04-01T17:02:55.451" v="11" actId="571"/>
          <ac:picMkLst>
            <pc:docMk/>
            <pc:sldMk cId="0" sldId="266"/>
            <ac:picMk id="114" creationId="{413665D3-3783-45C7-A0C1-6ED609D89942}"/>
          </ac:picMkLst>
        </pc:picChg>
        <pc:picChg chg="mod">
          <ac:chgData name="Arthur Michalland" userId="b32fcef5-aac1-43cf-82cd-98153dc3fe64" providerId="ADAL" clId="{E025DB57-0788-4A50-9916-1989FA664F27}" dt="2022-04-01T17:02:55.451" v="11" actId="571"/>
          <ac:picMkLst>
            <pc:docMk/>
            <pc:sldMk cId="0" sldId="266"/>
            <ac:picMk id="115" creationId="{D97E2F6F-D262-4388-8940-FE8A27317EF7}"/>
          </ac:picMkLst>
        </pc:picChg>
        <pc:picChg chg="mod">
          <ac:chgData name="Arthur Michalland" userId="b32fcef5-aac1-43cf-82cd-98153dc3fe64" providerId="ADAL" clId="{E025DB57-0788-4A50-9916-1989FA664F27}" dt="2022-04-01T17:02:55.451" v="11" actId="571"/>
          <ac:picMkLst>
            <pc:docMk/>
            <pc:sldMk cId="0" sldId="266"/>
            <ac:picMk id="116" creationId="{659C8125-7612-4A01-9997-1984D8D83767}"/>
          </ac:picMkLst>
        </pc:picChg>
        <pc:picChg chg="mod">
          <ac:chgData name="Arthur Michalland" userId="b32fcef5-aac1-43cf-82cd-98153dc3fe64" providerId="ADAL" clId="{E025DB57-0788-4A50-9916-1989FA664F27}" dt="2022-04-01T17:02:55.451" v="11" actId="571"/>
          <ac:picMkLst>
            <pc:docMk/>
            <pc:sldMk cId="0" sldId="266"/>
            <ac:picMk id="118" creationId="{A676A0A8-D735-464F-BD03-30BBE5E74960}"/>
          </ac:picMkLst>
        </pc:picChg>
        <pc:picChg chg="mod">
          <ac:chgData name="Arthur Michalland" userId="b32fcef5-aac1-43cf-82cd-98153dc3fe64" providerId="ADAL" clId="{E025DB57-0788-4A50-9916-1989FA664F27}" dt="2022-04-01T17:02:55.451" v="11" actId="571"/>
          <ac:picMkLst>
            <pc:docMk/>
            <pc:sldMk cId="0" sldId="266"/>
            <ac:picMk id="119" creationId="{5D3C58FD-0725-4967-89D8-98B393303027}"/>
          </ac:picMkLst>
        </pc:picChg>
        <pc:picChg chg="mod">
          <ac:chgData name="Arthur Michalland" userId="b32fcef5-aac1-43cf-82cd-98153dc3fe64" providerId="ADAL" clId="{E025DB57-0788-4A50-9916-1989FA664F27}" dt="2022-04-01T17:02:55.451" v="11" actId="571"/>
          <ac:picMkLst>
            <pc:docMk/>
            <pc:sldMk cId="0" sldId="266"/>
            <ac:picMk id="120" creationId="{BCEF265E-91F8-4D98-ADBF-A86918E81007}"/>
          </ac:picMkLst>
        </pc:picChg>
        <pc:picChg chg="mod">
          <ac:chgData name="Arthur Michalland" userId="b32fcef5-aac1-43cf-82cd-98153dc3fe64" providerId="ADAL" clId="{E025DB57-0788-4A50-9916-1989FA664F27}" dt="2022-04-01T17:02:55.451" v="11" actId="571"/>
          <ac:picMkLst>
            <pc:docMk/>
            <pc:sldMk cId="0" sldId="266"/>
            <ac:picMk id="121" creationId="{3D1B4148-C590-4251-BB17-7EF51272F0F9}"/>
          </ac:picMkLst>
        </pc:picChg>
        <pc:picChg chg="mod">
          <ac:chgData name="Arthur Michalland" userId="b32fcef5-aac1-43cf-82cd-98153dc3fe64" providerId="ADAL" clId="{E025DB57-0788-4A50-9916-1989FA664F27}" dt="2022-04-01T17:02:55.451" v="11" actId="571"/>
          <ac:picMkLst>
            <pc:docMk/>
            <pc:sldMk cId="0" sldId="266"/>
            <ac:picMk id="122" creationId="{409FA697-4696-477C-B340-687B17A11D20}"/>
          </ac:picMkLst>
        </pc:picChg>
        <pc:picChg chg="mod">
          <ac:chgData name="Arthur Michalland" userId="b32fcef5-aac1-43cf-82cd-98153dc3fe64" providerId="ADAL" clId="{E025DB57-0788-4A50-9916-1989FA664F27}" dt="2022-04-01T17:02:55.451" v="11" actId="571"/>
          <ac:picMkLst>
            <pc:docMk/>
            <pc:sldMk cId="0" sldId="266"/>
            <ac:picMk id="123" creationId="{C3091DDC-CF09-46BA-92AB-07BFF1C2076C}"/>
          </ac:picMkLst>
        </pc:picChg>
        <pc:picChg chg="mod">
          <ac:chgData name="Arthur Michalland" userId="b32fcef5-aac1-43cf-82cd-98153dc3fe64" providerId="ADAL" clId="{E025DB57-0788-4A50-9916-1989FA664F27}" dt="2022-04-01T17:02:55.451" v="11" actId="571"/>
          <ac:picMkLst>
            <pc:docMk/>
            <pc:sldMk cId="0" sldId="266"/>
            <ac:picMk id="125" creationId="{1F3C9AAE-5880-484A-AC02-31DD1FCAA2BB}"/>
          </ac:picMkLst>
        </pc:picChg>
        <pc:picChg chg="mod">
          <ac:chgData name="Arthur Michalland" userId="b32fcef5-aac1-43cf-82cd-98153dc3fe64" providerId="ADAL" clId="{E025DB57-0788-4A50-9916-1989FA664F27}" dt="2022-04-01T17:02:55.451" v="11" actId="571"/>
          <ac:picMkLst>
            <pc:docMk/>
            <pc:sldMk cId="0" sldId="266"/>
            <ac:picMk id="127" creationId="{57A8F047-87A8-43A9-A583-25A058321F05}"/>
          </ac:picMkLst>
        </pc:picChg>
        <pc:picChg chg="mod">
          <ac:chgData name="Arthur Michalland" userId="b32fcef5-aac1-43cf-82cd-98153dc3fe64" providerId="ADAL" clId="{E025DB57-0788-4A50-9916-1989FA664F27}" dt="2022-04-01T17:02:55.451" v="11" actId="571"/>
          <ac:picMkLst>
            <pc:docMk/>
            <pc:sldMk cId="0" sldId="266"/>
            <ac:picMk id="128" creationId="{A52B506B-1AD7-47C7-94DF-2F0C2D4CCC26}"/>
          </ac:picMkLst>
        </pc:picChg>
        <pc:picChg chg="mod">
          <ac:chgData name="Arthur Michalland" userId="b32fcef5-aac1-43cf-82cd-98153dc3fe64" providerId="ADAL" clId="{E025DB57-0788-4A50-9916-1989FA664F27}" dt="2022-04-01T17:02:55.451" v="11" actId="571"/>
          <ac:picMkLst>
            <pc:docMk/>
            <pc:sldMk cId="0" sldId="266"/>
            <ac:picMk id="129" creationId="{3DCB4F03-7C63-4CE1-A757-3854109D7AD9}"/>
          </ac:picMkLst>
        </pc:picChg>
        <pc:picChg chg="mod">
          <ac:chgData name="Arthur Michalland" userId="b32fcef5-aac1-43cf-82cd-98153dc3fe64" providerId="ADAL" clId="{E025DB57-0788-4A50-9916-1989FA664F27}" dt="2022-04-01T17:02:55.451" v="11" actId="571"/>
          <ac:picMkLst>
            <pc:docMk/>
            <pc:sldMk cId="0" sldId="266"/>
            <ac:picMk id="130" creationId="{3685FA6B-45E0-442F-917F-0B33E7019BDE}"/>
          </ac:picMkLst>
        </pc:picChg>
        <pc:picChg chg="mod">
          <ac:chgData name="Arthur Michalland" userId="b32fcef5-aac1-43cf-82cd-98153dc3fe64" providerId="ADAL" clId="{E025DB57-0788-4A50-9916-1989FA664F27}" dt="2022-04-01T17:02:55.451" v="11" actId="571"/>
          <ac:picMkLst>
            <pc:docMk/>
            <pc:sldMk cId="0" sldId="266"/>
            <ac:picMk id="131" creationId="{2C9E2C0F-B1D8-4652-84DE-97C31922925F}"/>
          </ac:picMkLst>
        </pc:picChg>
        <pc:picChg chg="mod">
          <ac:chgData name="Arthur Michalland" userId="b32fcef5-aac1-43cf-82cd-98153dc3fe64" providerId="ADAL" clId="{E025DB57-0788-4A50-9916-1989FA664F27}" dt="2022-04-01T17:02:55.451" v="11" actId="571"/>
          <ac:picMkLst>
            <pc:docMk/>
            <pc:sldMk cId="0" sldId="266"/>
            <ac:picMk id="132" creationId="{D7802591-2444-4360-B897-2B2BE2A40359}"/>
          </ac:picMkLst>
        </pc:picChg>
        <pc:picChg chg="mod">
          <ac:chgData name="Arthur Michalland" userId="b32fcef5-aac1-43cf-82cd-98153dc3fe64" providerId="ADAL" clId="{E025DB57-0788-4A50-9916-1989FA664F27}" dt="2022-04-01T17:02:55.451" v="11" actId="571"/>
          <ac:picMkLst>
            <pc:docMk/>
            <pc:sldMk cId="0" sldId="266"/>
            <ac:picMk id="133" creationId="{A17523F5-230F-4142-B152-2307818A87CE}"/>
          </ac:picMkLst>
        </pc:picChg>
        <pc:picChg chg="mod">
          <ac:chgData name="Arthur Michalland" userId="b32fcef5-aac1-43cf-82cd-98153dc3fe64" providerId="ADAL" clId="{E025DB57-0788-4A50-9916-1989FA664F27}" dt="2022-04-01T17:02:55.451" v="11" actId="571"/>
          <ac:picMkLst>
            <pc:docMk/>
            <pc:sldMk cId="0" sldId="266"/>
            <ac:picMk id="134" creationId="{87975186-0CCC-4183-83D2-5DD22B2E0547}"/>
          </ac:picMkLst>
        </pc:picChg>
        <pc:picChg chg="mod">
          <ac:chgData name="Arthur Michalland" userId="b32fcef5-aac1-43cf-82cd-98153dc3fe64" providerId="ADAL" clId="{E025DB57-0788-4A50-9916-1989FA664F27}" dt="2022-04-01T17:02:55.451" v="11" actId="571"/>
          <ac:picMkLst>
            <pc:docMk/>
            <pc:sldMk cId="0" sldId="266"/>
            <ac:picMk id="136" creationId="{E9C3AAB4-461C-4664-9420-508A282EEC59}"/>
          </ac:picMkLst>
        </pc:picChg>
        <pc:picChg chg="mod">
          <ac:chgData name="Arthur Michalland" userId="b32fcef5-aac1-43cf-82cd-98153dc3fe64" providerId="ADAL" clId="{E025DB57-0788-4A50-9916-1989FA664F27}" dt="2022-04-01T17:02:55.451" v="11" actId="571"/>
          <ac:picMkLst>
            <pc:docMk/>
            <pc:sldMk cId="0" sldId="266"/>
            <ac:picMk id="137" creationId="{B3E7CB6F-E6E3-4600-A50B-8233BAB81ACD}"/>
          </ac:picMkLst>
        </pc:picChg>
        <pc:picChg chg="mod">
          <ac:chgData name="Arthur Michalland" userId="b32fcef5-aac1-43cf-82cd-98153dc3fe64" providerId="ADAL" clId="{E025DB57-0788-4A50-9916-1989FA664F27}" dt="2022-04-01T17:02:55.451" v="11" actId="571"/>
          <ac:picMkLst>
            <pc:docMk/>
            <pc:sldMk cId="0" sldId="266"/>
            <ac:picMk id="138" creationId="{6C90B4BE-9BD4-4BB0-9AA5-8FA458F2C149}"/>
          </ac:picMkLst>
        </pc:picChg>
        <pc:picChg chg="mod">
          <ac:chgData name="Arthur Michalland" userId="b32fcef5-aac1-43cf-82cd-98153dc3fe64" providerId="ADAL" clId="{E025DB57-0788-4A50-9916-1989FA664F27}" dt="2022-04-01T17:02:55.451" v="11" actId="571"/>
          <ac:picMkLst>
            <pc:docMk/>
            <pc:sldMk cId="0" sldId="266"/>
            <ac:picMk id="139" creationId="{ED75D3ED-E33C-4AD3-AD0B-CA1931F2050E}"/>
          </ac:picMkLst>
        </pc:picChg>
        <pc:picChg chg="mod">
          <ac:chgData name="Arthur Michalland" userId="b32fcef5-aac1-43cf-82cd-98153dc3fe64" providerId="ADAL" clId="{E025DB57-0788-4A50-9916-1989FA664F27}" dt="2022-04-01T17:02:55.451" v="11" actId="571"/>
          <ac:picMkLst>
            <pc:docMk/>
            <pc:sldMk cId="0" sldId="266"/>
            <ac:picMk id="140" creationId="{7A0D7554-02F9-4993-9B97-5DB12E7EEE3C}"/>
          </ac:picMkLst>
        </pc:picChg>
        <pc:picChg chg="mod">
          <ac:chgData name="Arthur Michalland" userId="b32fcef5-aac1-43cf-82cd-98153dc3fe64" providerId="ADAL" clId="{E025DB57-0788-4A50-9916-1989FA664F27}" dt="2022-04-01T17:02:55.451" v="11" actId="571"/>
          <ac:picMkLst>
            <pc:docMk/>
            <pc:sldMk cId="0" sldId="266"/>
            <ac:picMk id="142" creationId="{8637AD08-4A46-462A-9899-CDC43BE05A6E}"/>
          </ac:picMkLst>
        </pc:picChg>
        <pc:picChg chg="mod">
          <ac:chgData name="Arthur Michalland" userId="b32fcef5-aac1-43cf-82cd-98153dc3fe64" providerId="ADAL" clId="{E025DB57-0788-4A50-9916-1989FA664F27}" dt="2022-04-01T17:02:55.451" v="11" actId="571"/>
          <ac:picMkLst>
            <pc:docMk/>
            <pc:sldMk cId="0" sldId="266"/>
            <ac:picMk id="143" creationId="{C2F4F7EB-5783-4D8D-90B6-E142B26AB167}"/>
          </ac:picMkLst>
        </pc:picChg>
        <pc:picChg chg="mod">
          <ac:chgData name="Arthur Michalland" userId="b32fcef5-aac1-43cf-82cd-98153dc3fe64" providerId="ADAL" clId="{E025DB57-0788-4A50-9916-1989FA664F27}" dt="2022-04-01T17:02:55.451" v="11" actId="571"/>
          <ac:picMkLst>
            <pc:docMk/>
            <pc:sldMk cId="0" sldId="266"/>
            <ac:picMk id="144" creationId="{132CB988-165C-4E72-A95E-8736FB57C91A}"/>
          </ac:picMkLst>
        </pc:picChg>
        <pc:picChg chg="mod">
          <ac:chgData name="Arthur Michalland" userId="b32fcef5-aac1-43cf-82cd-98153dc3fe64" providerId="ADAL" clId="{E025DB57-0788-4A50-9916-1989FA664F27}" dt="2022-04-01T17:02:55.451" v="11" actId="571"/>
          <ac:picMkLst>
            <pc:docMk/>
            <pc:sldMk cId="0" sldId="266"/>
            <ac:picMk id="145" creationId="{606A634B-864A-4420-B2B5-3613C8DC48B9}"/>
          </ac:picMkLst>
        </pc:picChg>
        <pc:picChg chg="mod">
          <ac:chgData name="Arthur Michalland" userId="b32fcef5-aac1-43cf-82cd-98153dc3fe64" providerId="ADAL" clId="{E025DB57-0788-4A50-9916-1989FA664F27}" dt="2022-04-01T17:02:55.451" v="11" actId="571"/>
          <ac:picMkLst>
            <pc:docMk/>
            <pc:sldMk cId="0" sldId="266"/>
            <ac:picMk id="147" creationId="{4B89F9F3-11D5-4403-884A-811B76D7B409}"/>
          </ac:picMkLst>
        </pc:picChg>
        <pc:picChg chg="mod">
          <ac:chgData name="Arthur Michalland" userId="b32fcef5-aac1-43cf-82cd-98153dc3fe64" providerId="ADAL" clId="{E025DB57-0788-4A50-9916-1989FA664F27}" dt="2022-04-01T17:02:55.451" v="11" actId="571"/>
          <ac:picMkLst>
            <pc:docMk/>
            <pc:sldMk cId="0" sldId="266"/>
            <ac:picMk id="148" creationId="{5C21F5E1-21AC-4604-B1B8-93045E1C4C65}"/>
          </ac:picMkLst>
        </pc:picChg>
        <pc:picChg chg="mod">
          <ac:chgData name="Arthur Michalland" userId="b32fcef5-aac1-43cf-82cd-98153dc3fe64" providerId="ADAL" clId="{E025DB57-0788-4A50-9916-1989FA664F27}" dt="2022-04-01T17:02:55.451" v="11" actId="571"/>
          <ac:picMkLst>
            <pc:docMk/>
            <pc:sldMk cId="0" sldId="266"/>
            <ac:picMk id="149" creationId="{9789B8B9-5D45-4D6A-90D9-A4BDBD9B6FCC}"/>
          </ac:picMkLst>
        </pc:picChg>
        <pc:picChg chg="mod">
          <ac:chgData name="Arthur Michalland" userId="b32fcef5-aac1-43cf-82cd-98153dc3fe64" providerId="ADAL" clId="{E025DB57-0788-4A50-9916-1989FA664F27}" dt="2022-04-01T17:02:55.451" v="11" actId="571"/>
          <ac:picMkLst>
            <pc:docMk/>
            <pc:sldMk cId="0" sldId="266"/>
            <ac:picMk id="151" creationId="{CE651DD2-7EAD-456E-875D-7FB7FED0F3A0}"/>
          </ac:picMkLst>
        </pc:picChg>
        <pc:picChg chg="mod">
          <ac:chgData name="Arthur Michalland" userId="b32fcef5-aac1-43cf-82cd-98153dc3fe64" providerId="ADAL" clId="{E025DB57-0788-4A50-9916-1989FA664F27}" dt="2022-04-01T17:02:55.451" v="11" actId="571"/>
          <ac:picMkLst>
            <pc:docMk/>
            <pc:sldMk cId="0" sldId="266"/>
            <ac:picMk id="153" creationId="{8E2BE420-196E-49CD-8AEE-1945FE60847B}"/>
          </ac:picMkLst>
        </pc:picChg>
        <pc:picChg chg="mod">
          <ac:chgData name="Arthur Michalland" userId="b32fcef5-aac1-43cf-82cd-98153dc3fe64" providerId="ADAL" clId="{E025DB57-0788-4A50-9916-1989FA664F27}" dt="2022-04-01T17:02:55.451" v="11" actId="571"/>
          <ac:picMkLst>
            <pc:docMk/>
            <pc:sldMk cId="0" sldId="266"/>
            <ac:picMk id="154" creationId="{68F9E183-6341-459F-894C-F0272EB428A2}"/>
          </ac:picMkLst>
        </pc:picChg>
        <pc:picChg chg="mod">
          <ac:chgData name="Arthur Michalland" userId="b32fcef5-aac1-43cf-82cd-98153dc3fe64" providerId="ADAL" clId="{E025DB57-0788-4A50-9916-1989FA664F27}" dt="2022-04-01T17:02:55.451" v="11" actId="571"/>
          <ac:picMkLst>
            <pc:docMk/>
            <pc:sldMk cId="0" sldId="266"/>
            <ac:picMk id="155" creationId="{30AE2A57-237A-4765-B7F3-A6DC64C825E9}"/>
          </ac:picMkLst>
        </pc:picChg>
        <pc:picChg chg="mod">
          <ac:chgData name="Arthur Michalland" userId="b32fcef5-aac1-43cf-82cd-98153dc3fe64" providerId="ADAL" clId="{E025DB57-0788-4A50-9916-1989FA664F27}" dt="2022-04-01T17:02:55.451" v="11" actId="571"/>
          <ac:picMkLst>
            <pc:docMk/>
            <pc:sldMk cId="0" sldId="266"/>
            <ac:picMk id="156" creationId="{D4DE59B6-BC28-47D1-97BE-D535C2FA9FE1}"/>
          </ac:picMkLst>
        </pc:picChg>
      </pc:sldChg>
    </pc:docChg>
  </pc:docChgLst>
  <pc:docChgLst>
    <pc:chgData name="Arthur Michalland" userId="b32fcef5-aac1-43cf-82cd-98153dc3fe64" providerId="ADAL" clId="{13604B5C-66E2-4AC3-B43F-05C0564CAE0D}"/>
    <pc:docChg chg="custSel modSld">
      <pc:chgData name="Arthur Michalland" userId="b32fcef5-aac1-43cf-82cd-98153dc3fe64" providerId="ADAL" clId="{13604B5C-66E2-4AC3-B43F-05C0564CAE0D}" dt="2023-04-03T08:43:05.704" v="240" actId="207"/>
      <pc:docMkLst>
        <pc:docMk/>
      </pc:docMkLst>
      <pc:sldChg chg="delSp mod">
        <pc:chgData name="Arthur Michalland" userId="b32fcef5-aac1-43cf-82cd-98153dc3fe64" providerId="ADAL" clId="{13604B5C-66E2-4AC3-B43F-05C0564CAE0D}" dt="2023-04-03T08:28:56.749" v="0" actId="478"/>
        <pc:sldMkLst>
          <pc:docMk/>
          <pc:sldMk cId="0" sldId="256"/>
        </pc:sldMkLst>
        <pc:picChg chg="del">
          <ac:chgData name="Arthur Michalland" userId="b32fcef5-aac1-43cf-82cd-98153dc3fe64" providerId="ADAL" clId="{13604B5C-66E2-4AC3-B43F-05C0564CAE0D}" dt="2023-04-03T08:28:56.749" v="0" actId="478"/>
          <ac:picMkLst>
            <pc:docMk/>
            <pc:sldMk cId="0" sldId="256"/>
            <ac:picMk id="15" creationId="{00000000-0000-0000-0000-000000000000}"/>
          </ac:picMkLst>
        </pc:picChg>
      </pc:sldChg>
      <pc:sldChg chg="modSp mod">
        <pc:chgData name="Arthur Michalland" userId="b32fcef5-aac1-43cf-82cd-98153dc3fe64" providerId="ADAL" clId="{13604B5C-66E2-4AC3-B43F-05C0564CAE0D}" dt="2023-04-03T08:38:18.144" v="146" actId="20577"/>
        <pc:sldMkLst>
          <pc:docMk/>
          <pc:sldMk cId="505059696" sldId="267"/>
        </pc:sldMkLst>
        <pc:spChg chg="mod">
          <ac:chgData name="Arthur Michalland" userId="b32fcef5-aac1-43cf-82cd-98153dc3fe64" providerId="ADAL" clId="{13604B5C-66E2-4AC3-B43F-05C0564CAE0D}" dt="2023-04-03T08:38:18.144" v="146" actId="20577"/>
          <ac:spMkLst>
            <pc:docMk/>
            <pc:sldMk cId="505059696" sldId="267"/>
            <ac:spMk id="15" creationId="{77B53B17-8B6D-CD3D-1B32-CBECFC798685}"/>
          </ac:spMkLst>
        </pc:spChg>
      </pc:sldChg>
      <pc:sldChg chg="modSp mod">
        <pc:chgData name="Arthur Michalland" userId="b32fcef5-aac1-43cf-82cd-98153dc3fe64" providerId="ADAL" clId="{13604B5C-66E2-4AC3-B43F-05C0564CAE0D}" dt="2023-04-03T08:43:05.704" v="240" actId="207"/>
        <pc:sldMkLst>
          <pc:docMk/>
          <pc:sldMk cId="143103984" sldId="292"/>
        </pc:sldMkLst>
        <pc:spChg chg="mod">
          <ac:chgData name="Arthur Michalland" userId="b32fcef5-aac1-43cf-82cd-98153dc3fe64" providerId="ADAL" clId="{13604B5C-66E2-4AC3-B43F-05C0564CAE0D}" dt="2023-04-03T08:43:05.704" v="240" actId="207"/>
          <ac:spMkLst>
            <pc:docMk/>
            <pc:sldMk cId="143103984" sldId="292"/>
            <ac:spMk id="5" creationId="{D12441EA-95CF-A96A-9802-F2A2FC6EB6F5}"/>
          </ac:spMkLst>
        </pc:spChg>
      </pc:sldChg>
      <pc:sldChg chg="modSp mod">
        <pc:chgData name="Arthur Michalland" userId="b32fcef5-aac1-43cf-82cd-98153dc3fe64" providerId="ADAL" clId="{13604B5C-66E2-4AC3-B43F-05C0564CAE0D}" dt="2023-04-03T08:31:06.684" v="5" actId="20577"/>
        <pc:sldMkLst>
          <pc:docMk/>
          <pc:sldMk cId="810619821" sldId="295"/>
        </pc:sldMkLst>
        <pc:spChg chg="mod">
          <ac:chgData name="Arthur Michalland" userId="b32fcef5-aac1-43cf-82cd-98153dc3fe64" providerId="ADAL" clId="{13604B5C-66E2-4AC3-B43F-05C0564CAE0D}" dt="2023-04-03T08:31:06.684" v="5" actId="20577"/>
          <ac:spMkLst>
            <pc:docMk/>
            <pc:sldMk cId="810619821" sldId="295"/>
            <ac:spMk id="7" creationId="{D219765A-393A-984F-7955-EB01CDEC37B6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5648DE-8768-E248-BB9F-69B2D32465D0}" type="doc">
      <dgm:prSet loTypeId="urn:microsoft.com/office/officeart/2005/8/layout/cycle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E22972C-BC34-C343-99AB-EABF1CD856F5}">
      <dgm:prSet/>
      <dgm:spPr>
        <a:solidFill>
          <a:srgbClr val="AFCBD0"/>
        </a:solidFill>
      </dgm:spPr>
      <dgm:t>
        <a:bodyPr/>
        <a:lstStyle/>
        <a:p>
          <a:r>
            <a:rPr lang="fr-FR" b="1">
              <a:solidFill>
                <a:srgbClr val="03313D"/>
              </a:solidFill>
            </a:rPr>
            <a:t>Je reste vigilant face à un courrier électronique</a:t>
          </a:r>
          <a:endParaRPr lang="fr-FR" b="1" dirty="0">
            <a:solidFill>
              <a:srgbClr val="03313D"/>
            </a:solidFill>
            <a:latin typeface="Calibri" panose="020F0502020204030204" pitchFamily="34" charset="0"/>
            <a:ea typeface="Calibri" panose="020F0502020204030204" pitchFamily="34" charset="0"/>
            <a:cs typeface="Arial" panose="020B0604020202020204" pitchFamily="34" charset="0"/>
          </a:endParaRPr>
        </a:p>
      </dgm:t>
    </dgm:pt>
    <dgm:pt modelId="{34BC57A4-7AEE-A24C-9D34-65E3757783B5}" type="parTrans" cxnId="{76B30AE2-46D1-7A46-959E-4137F04CE87B}">
      <dgm:prSet/>
      <dgm:spPr/>
      <dgm:t>
        <a:bodyPr/>
        <a:lstStyle/>
        <a:p>
          <a:endParaRPr lang="fr-FR"/>
        </a:p>
      </dgm:t>
    </dgm:pt>
    <dgm:pt modelId="{4860B754-3714-FB4D-99CA-55C11F0845DC}" type="sibTrans" cxnId="{76B30AE2-46D1-7A46-959E-4137F04CE87B}">
      <dgm:prSet/>
      <dgm:spPr/>
      <dgm:t>
        <a:bodyPr/>
        <a:lstStyle/>
        <a:p>
          <a:endParaRPr lang="fr-FR"/>
        </a:p>
      </dgm:t>
    </dgm:pt>
    <dgm:pt modelId="{374E9519-D9F7-2A46-90D0-3B6DAA2776E7}">
      <dgm:prSet/>
      <dgm:spPr>
        <a:solidFill>
          <a:srgbClr val="AFCBD0"/>
        </a:solidFill>
      </dgm:spPr>
      <dgm:t>
        <a:bodyPr/>
        <a:lstStyle/>
        <a:p>
          <a:r>
            <a:rPr lang="fr-FR" b="1">
              <a:solidFill>
                <a:srgbClr val="03313D"/>
              </a:solidFill>
            </a:rPr>
            <a:t>Je protège les données de ma carte bancaire</a:t>
          </a:r>
          <a:endParaRPr lang="fr-FR" b="1" dirty="0">
            <a:solidFill>
              <a:srgbClr val="03313D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Arial" panose="020B0604020202020204" pitchFamily="34" charset="0"/>
          </a:endParaRPr>
        </a:p>
      </dgm:t>
    </dgm:pt>
    <dgm:pt modelId="{87C822B9-0A5B-9249-8CEC-5B56333A67B9}" type="parTrans" cxnId="{00901FDB-AC75-FA41-A515-B31B9BF93F88}">
      <dgm:prSet/>
      <dgm:spPr/>
      <dgm:t>
        <a:bodyPr/>
        <a:lstStyle/>
        <a:p>
          <a:endParaRPr lang="fr-FR"/>
        </a:p>
      </dgm:t>
    </dgm:pt>
    <dgm:pt modelId="{26FB9C23-A184-4A43-AB99-F880059172AD}" type="sibTrans" cxnId="{00901FDB-AC75-FA41-A515-B31B9BF93F88}">
      <dgm:prSet/>
      <dgm:spPr/>
      <dgm:t>
        <a:bodyPr/>
        <a:lstStyle/>
        <a:p>
          <a:endParaRPr lang="fr-FR"/>
        </a:p>
      </dgm:t>
    </dgm:pt>
    <dgm:pt modelId="{6EF204FC-070A-0843-BC97-6A40A50DBAFC}">
      <dgm:prSet/>
      <dgm:spPr>
        <a:solidFill>
          <a:srgbClr val="AFCBD0"/>
        </a:solidFill>
      </dgm:spPr>
      <dgm:t>
        <a:bodyPr/>
        <a:lstStyle/>
        <a:p>
          <a:r>
            <a:rPr lang="fr-FR" b="1">
              <a:solidFill>
                <a:srgbClr val="03313D"/>
              </a:solidFill>
            </a:rPr>
            <a:t>Je contacte ma banque en cas de doute</a:t>
          </a:r>
          <a:endParaRPr lang="fr-FR" b="1" dirty="0">
            <a:solidFill>
              <a:srgbClr val="03313D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Arial" panose="020B0604020202020204" pitchFamily="34" charset="0"/>
          </a:endParaRPr>
        </a:p>
      </dgm:t>
    </dgm:pt>
    <dgm:pt modelId="{BCC987A5-52A9-8F4F-A930-373FDE4CFC3C}" type="parTrans" cxnId="{957FD0AE-E6F2-8B4A-A608-FE87B2F4E98B}">
      <dgm:prSet/>
      <dgm:spPr/>
      <dgm:t>
        <a:bodyPr/>
        <a:lstStyle/>
        <a:p>
          <a:endParaRPr lang="fr-FR"/>
        </a:p>
      </dgm:t>
    </dgm:pt>
    <dgm:pt modelId="{A22567F4-D391-1649-B482-7C68C7DBD228}" type="sibTrans" cxnId="{957FD0AE-E6F2-8B4A-A608-FE87B2F4E98B}">
      <dgm:prSet/>
      <dgm:spPr/>
      <dgm:t>
        <a:bodyPr/>
        <a:lstStyle/>
        <a:p>
          <a:endParaRPr lang="fr-FR"/>
        </a:p>
      </dgm:t>
    </dgm:pt>
    <dgm:pt modelId="{1782219F-95F9-744C-B364-7D078DC6D5C8}">
      <dgm:prSet/>
      <dgm:spPr>
        <a:solidFill>
          <a:srgbClr val="AFCBD0"/>
        </a:solidFill>
      </dgm:spPr>
      <dgm:t>
        <a:bodyPr/>
        <a:lstStyle/>
        <a:p>
          <a:r>
            <a:rPr lang="fr-FR" b="1">
              <a:solidFill>
                <a:srgbClr val="03313D"/>
              </a:solidFill>
            </a:rPr>
            <a:t>Je choisis une solution adaptée pour mes achats en ligne</a:t>
          </a:r>
          <a:endParaRPr lang="fr-FR" b="1" dirty="0">
            <a:solidFill>
              <a:srgbClr val="03313D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Arial" panose="020B0604020202020204" pitchFamily="34" charset="0"/>
          </a:endParaRPr>
        </a:p>
      </dgm:t>
    </dgm:pt>
    <dgm:pt modelId="{11E0B00D-B792-C240-8369-9A292099F230}" type="parTrans" cxnId="{4BC597D5-520F-F842-8DFF-7259C05BE96B}">
      <dgm:prSet/>
      <dgm:spPr/>
      <dgm:t>
        <a:bodyPr/>
        <a:lstStyle/>
        <a:p>
          <a:endParaRPr lang="fr-FR"/>
        </a:p>
      </dgm:t>
    </dgm:pt>
    <dgm:pt modelId="{93ECC709-B9C9-C746-8A00-417BC87E2A17}" type="sibTrans" cxnId="{4BC597D5-520F-F842-8DFF-7259C05BE96B}">
      <dgm:prSet/>
      <dgm:spPr/>
      <dgm:t>
        <a:bodyPr/>
        <a:lstStyle/>
        <a:p>
          <a:endParaRPr lang="fr-FR"/>
        </a:p>
      </dgm:t>
    </dgm:pt>
    <dgm:pt modelId="{4691486C-9C61-0C47-84E0-AC31ADE28F80}">
      <dgm:prSet/>
      <dgm:spPr>
        <a:solidFill>
          <a:srgbClr val="AFCBD0"/>
        </a:solidFill>
      </dgm:spPr>
      <dgm:t>
        <a:bodyPr/>
        <a:lstStyle/>
        <a:p>
          <a:r>
            <a:rPr lang="fr-FR" b="1">
              <a:solidFill>
                <a:srgbClr val="03313D"/>
              </a:solidFill>
            </a:rPr>
            <a:t>Je vérifie que le site marchand est sûr</a:t>
          </a:r>
          <a:endParaRPr lang="fr-FR" b="1" dirty="0">
            <a:solidFill>
              <a:srgbClr val="03313D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Arial" panose="020B0604020202020204" pitchFamily="34" charset="0"/>
          </a:endParaRPr>
        </a:p>
      </dgm:t>
    </dgm:pt>
    <dgm:pt modelId="{6D095401-C118-8D48-A78C-0E93FCB58443}" type="sibTrans" cxnId="{3953A5A7-3B33-C74A-B4D7-F6BE4E7CCCCA}">
      <dgm:prSet/>
      <dgm:spPr/>
      <dgm:t>
        <a:bodyPr/>
        <a:lstStyle/>
        <a:p>
          <a:endParaRPr lang="fr-FR"/>
        </a:p>
      </dgm:t>
    </dgm:pt>
    <dgm:pt modelId="{56D33516-D249-7846-B0A3-204B2876A0C0}" type="parTrans" cxnId="{3953A5A7-3B33-C74A-B4D7-F6BE4E7CCCCA}">
      <dgm:prSet/>
      <dgm:spPr/>
      <dgm:t>
        <a:bodyPr/>
        <a:lstStyle/>
        <a:p>
          <a:endParaRPr lang="fr-FR"/>
        </a:p>
      </dgm:t>
    </dgm:pt>
    <dgm:pt modelId="{E88D183B-7BCD-4140-A2F7-4549EB6FB586}">
      <dgm:prSet/>
      <dgm:spPr>
        <a:solidFill>
          <a:srgbClr val="AFCBD0"/>
        </a:solidFill>
      </dgm:spPr>
      <dgm:t>
        <a:bodyPr/>
        <a:lstStyle/>
        <a:p>
          <a:pPr>
            <a:buFont typeface="+mj-lt"/>
            <a:buAutoNum type="arabicPeriod"/>
          </a:pPr>
          <a:r>
            <a:rPr lang="fr-FR" b="1">
              <a:solidFill>
                <a:srgbClr val="03313D"/>
              </a:solidFill>
            </a:rPr>
            <a:t>Je signale rapidement toute anomalie</a:t>
          </a:r>
          <a:endParaRPr lang="fr-FR" b="1" dirty="0">
            <a:solidFill>
              <a:srgbClr val="03313D"/>
            </a:solidFill>
          </a:endParaRPr>
        </a:p>
      </dgm:t>
    </dgm:pt>
    <dgm:pt modelId="{615C624D-7646-B445-83E9-0383EA3C0968}" type="parTrans" cxnId="{29946947-5979-1A43-8FAC-4704494717FF}">
      <dgm:prSet/>
      <dgm:spPr/>
      <dgm:t>
        <a:bodyPr/>
        <a:lstStyle/>
        <a:p>
          <a:endParaRPr lang="fr-FR"/>
        </a:p>
      </dgm:t>
    </dgm:pt>
    <dgm:pt modelId="{D3BA3922-9E0F-FD43-968D-295B0E9A1531}" type="sibTrans" cxnId="{29946947-5979-1A43-8FAC-4704494717FF}">
      <dgm:prSet/>
      <dgm:spPr/>
      <dgm:t>
        <a:bodyPr/>
        <a:lstStyle/>
        <a:p>
          <a:endParaRPr lang="fr-FR"/>
        </a:p>
      </dgm:t>
    </dgm:pt>
    <dgm:pt modelId="{9DFCE1A7-E668-1B49-BC5D-DB55BB289FF7}">
      <dgm:prSet/>
      <dgm:spPr>
        <a:solidFill>
          <a:srgbClr val="AFCBD0"/>
        </a:solidFill>
      </dgm:spPr>
      <dgm:t>
        <a:bodyPr/>
        <a:lstStyle/>
        <a:p>
          <a:pPr>
            <a:buFont typeface="+mj-lt"/>
            <a:buAutoNum type="arabicPeriod"/>
          </a:pPr>
          <a:r>
            <a:rPr lang="fr-FR" b="1">
              <a:solidFill>
                <a:srgbClr val="03313D"/>
              </a:solidFill>
            </a:rPr>
            <a:t>Pour tout litige commercial, je m’adresse au commerçant</a:t>
          </a:r>
          <a:endParaRPr lang="fr-FR" b="1" dirty="0">
            <a:solidFill>
              <a:srgbClr val="03313D"/>
            </a:solidFill>
          </a:endParaRPr>
        </a:p>
      </dgm:t>
    </dgm:pt>
    <dgm:pt modelId="{BC910591-21F1-AF46-8509-0DC2D92D6879}" type="parTrans" cxnId="{E3FAB278-2753-104C-87B1-441012732BF7}">
      <dgm:prSet/>
      <dgm:spPr/>
      <dgm:t>
        <a:bodyPr/>
        <a:lstStyle/>
        <a:p>
          <a:endParaRPr lang="fr-FR"/>
        </a:p>
      </dgm:t>
    </dgm:pt>
    <dgm:pt modelId="{17D94DD3-218F-2241-AEC9-AA757EE5E276}" type="sibTrans" cxnId="{E3FAB278-2753-104C-87B1-441012732BF7}">
      <dgm:prSet/>
      <dgm:spPr/>
      <dgm:t>
        <a:bodyPr/>
        <a:lstStyle/>
        <a:p>
          <a:endParaRPr lang="fr-FR"/>
        </a:p>
      </dgm:t>
    </dgm:pt>
    <dgm:pt modelId="{01AD6B76-8F6A-EB49-989B-A5F6229412E3}">
      <dgm:prSet/>
      <dgm:spPr>
        <a:solidFill>
          <a:srgbClr val="AFCBD0"/>
        </a:solidFill>
      </dgm:spPr>
      <dgm:t>
        <a:bodyPr/>
        <a:lstStyle/>
        <a:p>
          <a:pPr>
            <a:buFont typeface="+mj-lt"/>
            <a:buAutoNum type="arabicPeriod"/>
          </a:pPr>
          <a:r>
            <a:rPr lang="fr-FR" b="1">
              <a:solidFill>
                <a:srgbClr val="03313D"/>
              </a:solidFill>
            </a:rPr>
            <a:t>Je protège mon matériel</a:t>
          </a:r>
          <a:endParaRPr lang="fr-FR" b="1" dirty="0">
            <a:solidFill>
              <a:srgbClr val="03313D"/>
            </a:solidFill>
          </a:endParaRPr>
        </a:p>
      </dgm:t>
    </dgm:pt>
    <dgm:pt modelId="{DDDB4C05-BCA2-FD45-AF6B-B6AD37E799E4}" type="parTrans" cxnId="{DFC9A22E-0666-A848-B115-D54C2734E7E8}">
      <dgm:prSet/>
      <dgm:spPr/>
      <dgm:t>
        <a:bodyPr/>
        <a:lstStyle/>
        <a:p>
          <a:endParaRPr lang="fr-FR"/>
        </a:p>
      </dgm:t>
    </dgm:pt>
    <dgm:pt modelId="{E231C223-E605-C44E-AA8F-2E1191F45B7B}" type="sibTrans" cxnId="{DFC9A22E-0666-A848-B115-D54C2734E7E8}">
      <dgm:prSet/>
      <dgm:spPr/>
      <dgm:t>
        <a:bodyPr/>
        <a:lstStyle/>
        <a:p>
          <a:endParaRPr lang="fr-FR"/>
        </a:p>
      </dgm:t>
    </dgm:pt>
    <dgm:pt modelId="{7704BBB3-B7FA-324C-88A0-971D8B7E2376}">
      <dgm:prSet/>
      <dgm:spPr>
        <a:solidFill>
          <a:srgbClr val="AFCBD0"/>
        </a:solidFill>
      </dgm:spPr>
      <dgm:t>
        <a:bodyPr/>
        <a:lstStyle/>
        <a:p>
          <a:pPr>
            <a:buFont typeface="+mj-lt"/>
            <a:buAutoNum type="arabicPeriod"/>
          </a:pPr>
          <a:r>
            <a:rPr lang="fr-FR" b="1">
              <a:solidFill>
                <a:srgbClr val="03313D"/>
              </a:solidFill>
            </a:rPr>
            <a:t>Je consulte régulièrement mon compte</a:t>
          </a:r>
          <a:endParaRPr lang="fr-FR" b="1" dirty="0">
            <a:solidFill>
              <a:srgbClr val="03313D"/>
            </a:solidFill>
          </a:endParaRPr>
        </a:p>
      </dgm:t>
    </dgm:pt>
    <dgm:pt modelId="{149F2C8E-2A00-9745-87A3-103756C2BDB4}" type="parTrans" cxnId="{6388C767-B342-4041-A6FB-A7BDDD51491B}">
      <dgm:prSet/>
      <dgm:spPr/>
      <dgm:t>
        <a:bodyPr/>
        <a:lstStyle/>
        <a:p>
          <a:endParaRPr lang="fr-FR"/>
        </a:p>
      </dgm:t>
    </dgm:pt>
    <dgm:pt modelId="{66F852B5-EA4D-E04E-84AF-BD36C0EB8A20}" type="sibTrans" cxnId="{6388C767-B342-4041-A6FB-A7BDDD51491B}">
      <dgm:prSet/>
      <dgm:spPr/>
      <dgm:t>
        <a:bodyPr/>
        <a:lstStyle/>
        <a:p>
          <a:endParaRPr lang="fr-FR"/>
        </a:p>
      </dgm:t>
    </dgm:pt>
    <dgm:pt modelId="{2E061CFB-10E5-E544-9A83-87A30AD11E05}">
      <dgm:prSet/>
      <dgm:spPr>
        <a:solidFill>
          <a:srgbClr val="AFCBD0"/>
        </a:solidFill>
        <a:ln>
          <a:solidFill>
            <a:srgbClr val="AFCBD0"/>
          </a:solidFill>
        </a:ln>
      </dgm:spPr>
      <dgm:t>
        <a:bodyPr/>
        <a:lstStyle/>
        <a:p>
          <a:r>
            <a:rPr lang="fr-FR" b="1">
              <a:solidFill>
                <a:srgbClr val="03313D"/>
              </a:solidFill>
            </a:rPr>
            <a:t>Je sécurise mes connexions</a:t>
          </a:r>
          <a:endParaRPr lang="fr-FR" b="1" dirty="0">
            <a:solidFill>
              <a:srgbClr val="03313D"/>
            </a:solidFill>
          </a:endParaRPr>
        </a:p>
      </dgm:t>
    </dgm:pt>
    <dgm:pt modelId="{EE004369-5EFC-B349-8C54-7FD430F78BF5}" type="parTrans" cxnId="{21DF718F-8171-D740-B87F-1C451B268D44}">
      <dgm:prSet/>
      <dgm:spPr/>
      <dgm:t>
        <a:bodyPr/>
        <a:lstStyle/>
        <a:p>
          <a:endParaRPr lang="fr-FR"/>
        </a:p>
      </dgm:t>
    </dgm:pt>
    <dgm:pt modelId="{438B65B8-16B2-AF4A-AA2F-0985697586AA}" type="sibTrans" cxnId="{21DF718F-8171-D740-B87F-1C451B268D44}">
      <dgm:prSet/>
      <dgm:spPr/>
      <dgm:t>
        <a:bodyPr/>
        <a:lstStyle/>
        <a:p>
          <a:endParaRPr lang="fr-FR"/>
        </a:p>
      </dgm:t>
    </dgm:pt>
    <dgm:pt modelId="{3BEAA8F8-5644-6249-841C-202CBA319BEB}" type="pres">
      <dgm:prSet presAssocID="{C95648DE-8768-E248-BB9F-69B2D32465D0}" presName="Name0" presStyleCnt="0">
        <dgm:presLayoutVars>
          <dgm:dir/>
          <dgm:resizeHandles val="exact"/>
        </dgm:presLayoutVars>
      </dgm:prSet>
      <dgm:spPr/>
    </dgm:pt>
    <dgm:pt modelId="{7D3BC984-B42C-554F-B0EE-C90F9016CC7C}" type="pres">
      <dgm:prSet presAssocID="{C95648DE-8768-E248-BB9F-69B2D32465D0}" presName="cycle" presStyleCnt="0"/>
      <dgm:spPr/>
    </dgm:pt>
    <dgm:pt modelId="{A54AB1F1-3250-AA44-8E59-B49BA8CCA556}" type="pres">
      <dgm:prSet presAssocID="{4691486C-9C61-0C47-84E0-AC31ADE28F80}" presName="nodeFirstNode" presStyleLbl="node1" presStyleIdx="0" presStyleCnt="10">
        <dgm:presLayoutVars>
          <dgm:bulletEnabled val="1"/>
        </dgm:presLayoutVars>
      </dgm:prSet>
      <dgm:spPr/>
    </dgm:pt>
    <dgm:pt modelId="{5420A023-C966-2C4C-A99B-74FB0645E6E0}" type="pres">
      <dgm:prSet presAssocID="{6D095401-C118-8D48-A78C-0E93FCB58443}" presName="sibTransFirstNode" presStyleLbl="bgShp" presStyleIdx="0" presStyleCnt="1" custLinFactNeighborX="-234" custLinFactNeighborY="-72"/>
      <dgm:spPr/>
    </dgm:pt>
    <dgm:pt modelId="{947B30C8-6365-114C-A685-00B87A372D82}" type="pres">
      <dgm:prSet presAssocID="{0E22972C-BC34-C343-99AB-EABF1CD856F5}" presName="nodeFollowingNodes" presStyleLbl="node1" presStyleIdx="1" presStyleCnt="10">
        <dgm:presLayoutVars>
          <dgm:bulletEnabled val="1"/>
        </dgm:presLayoutVars>
      </dgm:prSet>
      <dgm:spPr/>
    </dgm:pt>
    <dgm:pt modelId="{3629B51C-2104-BF4E-92E5-6E7F0A7BA9E0}" type="pres">
      <dgm:prSet presAssocID="{374E9519-D9F7-2A46-90D0-3B6DAA2776E7}" presName="nodeFollowingNodes" presStyleLbl="node1" presStyleIdx="2" presStyleCnt="10" custRadScaleRad="105756" custRadScaleInc="-12083">
        <dgm:presLayoutVars>
          <dgm:bulletEnabled val="1"/>
        </dgm:presLayoutVars>
      </dgm:prSet>
      <dgm:spPr/>
    </dgm:pt>
    <dgm:pt modelId="{A1C22F51-1961-D840-8F40-D480315F9935}" type="pres">
      <dgm:prSet presAssocID="{1782219F-95F9-744C-B364-7D078DC6D5C8}" presName="nodeFollowingNodes" presStyleLbl="node1" presStyleIdx="3" presStyleCnt="10" custRadScaleRad="103949" custRadScaleInc="-21220">
        <dgm:presLayoutVars>
          <dgm:bulletEnabled val="1"/>
        </dgm:presLayoutVars>
      </dgm:prSet>
      <dgm:spPr/>
    </dgm:pt>
    <dgm:pt modelId="{3432DC57-8638-5343-B2C9-8E757A565B58}" type="pres">
      <dgm:prSet presAssocID="{6EF204FC-070A-0843-BC97-6A40A50DBAFC}" presName="nodeFollowingNodes" presStyleLbl="node1" presStyleIdx="4" presStyleCnt="10" custRadScaleRad="93791" custRadScaleInc="-33455">
        <dgm:presLayoutVars>
          <dgm:bulletEnabled val="1"/>
        </dgm:presLayoutVars>
      </dgm:prSet>
      <dgm:spPr/>
    </dgm:pt>
    <dgm:pt modelId="{9259637A-99FE-F849-A0F7-9877A9835983}" type="pres">
      <dgm:prSet presAssocID="{7704BBB3-B7FA-324C-88A0-971D8B7E2376}" presName="nodeFollowingNodes" presStyleLbl="node1" presStyleIdx="5" presStyleCnt="10" custRadScaleRad="101433" custRadScaleInc="-20940">
        <dgm:presLayoutVars>
          <dgm:bulletEnabled val="1"/>
        </dgm:presLayoutVars>
      </dgm:prSet>
      <dgm:spPr/>
    </dgm:pt>
    <dgm:pt modelId="{3BB17C45-0ABC-E544-A284-4EDD844FE292}" type="pres">
      <dgm:prSet presAssocID="{E88D183B-7BCD-4140-A2F7-4549EB6FB586}" presName="nodeFollowingNodes" presStyleLbl="node1" presStyleIdx="6" presStyleCnt="10">
        <dgm:presLayoutVars>
          <dgm:bulletEnabled val="1"/>
        </dgm:presLayoutVars>
      </dgm:prSet>
      <dgm:spPr/>
    </dgm:pt>
    <dgm:pt modelId="{373E3766-F274-E541-98BF-81EFF111B3EC}" type="pres">
      <dgm:prSet presAssocID="{9DFCE1A7-E668-1B49-BC5D-DB55BB289FF7}" presName="nodeFollowingNodes" presStyleLbl="node1" presStyleIdx="7" presStyleCnt="10" custRadScaleRad="101358" custRadScaleInc="-1849">
        <dgm:presLayoutVars>
          <dgm:bulletEnabled val="1"/>
        </dgm:presLayoutVars>
      </dgm:prSet>
      <dgm:spPr/>
    </dgm:pt>
    <dgm:pt modelId="{6A2070E3-5A5F-1646-995F-FF3183AB03AF}" type="pres">
      <dgm:prSet presAssocID="{01AD6B76-8F6A-EB49-989B-A5F6229412E3}" presName="nodeFollowingNodes" presStyleLbl="node1" presStyleIdx="8" presStyleCnt="10" custRadScaleRad="99795" custRadScaleInc="-24490">
        <dgm:presLayoutVars>
          <dgm:bulletEnabled val="1"/>
        </dgm:presLayoutVars>
      </dgm:prSet>
      <dgm:spPr/>
    </dgm:pt>
    <dgm:pt modelId="{1C0FB77F-0619-F047-A934-C129690D239F}" type="pres">
      <dgm:prSet presAssocID="{2E061CFB-10E5-E544-9A83-87A30AD11E05}" presName="nodeFollowingNodes" presStyleLbl="node1" presStyleIdx="9" presStyleCnt="10" custRadScaleRad="101810" custRadScaleInc="-44022">
        <dgm:presLayoutVars>
          <dgm:bulletEnabled val="1"/>
        </dgm:presLayoutVars>
      </dgm:prSet>
      <dgm:spPr/>
    </dgm:pt>
  </dgm:ptLst>
  <dgm:cxnLst>
    <dgm:cxn modelId="{E5F02521-6EC8-5143-ACEB-623BCF92DED7}" type="presOf" srcId="{01AD6B76-8F6A-EB49-989B-A5F6229412E3}" destId="{6A2070E3-5A5F-1646-995F-FF3183AB03AF}" srcOrd="0" destOrd="0" presId="urn:microsoft.com/office/officeart/2005/8/layout/cycle3"/>
    <dgm:cxn modelId="{DFC9A22E-0666-A848-B115-D54C2734E7E8}" srcId="{C95648DE-8768-E248-BB9F-69B2D32465D0}" destId="{01AD6B76-8F6A-EB49-989B-A5F6229412E3}" srcOrd="8" destOrd="0" parTransId="{DDDB4C05-BCA2-FD45-AF6B-B6AD37E799E4}" sibTransId="{E231C223-E605-C44E-AA8F-2E1191F45B7B}"/>
    <dgm:cxn modelId="{2499C03F-B983-C243-ABC3-97E8B8A0021A}" type="presOf" srcId="{4691486C-9C61-0C47-84E0-AC31ADE28F80}" destId="{A54AB1F1-3250-AA44-8E59-B49BA8CCA556}" srcOrd="0" destOrd="0" presId="urn:microsoft.com/office/officeart/2005/8/layout/cycle3"/>
    <dgm:cxn modelId="{29946947-5979-1A43-8FAC-4704494717FF}" srcId="{C95648DE-8768-E248-BB9F-69B2D32465D0}" destId="{E88D183B-7BCD-4140-A2F7-4549EB6FB586}" srcOrd="6" destOrd="0" parTransId="{615C624D-7646-B445-83E9-0383EA3C0968}" sibTransId="{D3BA3922-9E0F-FD43-968D-295B0E9A1531}"/>
    <dgm:cxn modelId="{6388C767-B342-4041-A6FB-A7BDDD51491B}" srcId="{C95648DE-8768-E248-BB9F-69B2D32465D0}" destId="{7704BBB3-B7FA-324C-88A0-971D8B7E2376}" srcOrd="5" destOrd="0" parTransId="{149F2C8E-2A00-9745-87A3-103756C2BDB4}" sibTransId="{66F852B5-EA4D-E04E-84AF-BD36C0EB8A20}"/>
    <dgm:cxn modelId="{40307352-41CA-D249-BC0F-0836F4156421}" type="presOf" srcId="{6D095401-C118-8D48-A78C-0E93FCB58443}" destId="{5420A023-C966-2C4C-A99B-74FB0645E6E0}" srcOrd="0" destOrd="0" presId="urn:microsoft.com/office/officeart/2005/8/layout/cycle3"/>
    <dgm:cxn modelId="{E3FAB278-2753-104C-87B1-441012732BF7}" srcId="{C95648DE-8768-E248-BB9F-69B2D32465D0}" destId="{9DFCE1A7-E668-1B49-BC5D-DB55BB289FF7}" srcOrd="7" destOrd="0" parTransId="{BC910591-21F1-AF46-8509-0DC2D92D6879}" sibTransId="{17D94DD3-218F-2241-AEC9-AA757EE5E276}"/>
    <dgm:cxn modelId="{D61A685A-BED0-9D47-BAD4-5A1BD29DA9FA}" type="presOf" srcId="{374E9519-D9F7-2A46-90D0-3B6DAA2776E7}" destId="{3629B51C-2104-BF4E-92E5-6E7F0A7BA9E0}" srcOrd="0" destOrd="0" presId="urn:microsoft.com/office/officeart/2005/8/layout/cycle3"/>
    <dgm:cxn modelId="{C1D77281-3403-CF4A-8633-E4DB87FFC28F}" type="presOf" srcId="{E88D183B-7BCD-4140-A2F7-4549EB6FB586}" destId="{3BB17C45-0ABC-E544-A284-4EDD844FE292}" srcOrd="0" destOrd="0" presId="urn:microsoft.com/office/officeart/2005/8/layout/cycle3"/>
    <dgm:cxn modelId="{21DF718F-8171-D740-B87F-1C451B268D44}" srcId="{C95648DE-8768-E248-BB9F-69B2D32465D0}" destId="{2E061CFB-10E5-E544-9A83-87A30AD11E05}" srcOrd="9" destOrd="0" parTransId="{EE004369-5EFC-B349-8C54-7FD430F78BF5}" sibTransId="{438B65B8-16B2-AF4A-AA2F-0985697586AA}"/>
    <dgm:cxn modelId="{C6AB529A-D133-F945-9AC5-D3795C57FEF8}" type="presOf" srcId="{6EF204FC-070A-0843-BC97-6A40A50DBAFC}" destId="{3432DC57-8638-5343-B2C9-8E757A565B58}" srcOrd="0" destOrd="0" presId="urn:microsoft.com/office/officeart/2005/8/layout/cycle3"/>
    <dgm:cxn modelId="{46DCADA4-0218-7F4E-BBA1-C6AE082250E8}" type="presOf" srcId="{C95648DE-8768-E248-BB9F-69B2D32465D0}" destId="{3BEAA8F8-5644-6249-841C-202CBA319BEB}" srcOrd="0" destOrd="0" presId="urn:microsoft.com/office/officeart/2005/8/layout/cycle3"/>
    <dgm:cxn modelId="{3953A5A7-3B33-C74A-B4D7-F6BE4E7CCCCA}" srcId="{C95648DE-8768-E248-BB9F-69B2D32465D0}" destId="{4691486C-9C61-0C47-84E0-AC31ADE28F80}" srcOrd="0" destOrd="0" parTransId="{56D33516-D249-7846-B0A3-204B2876A0C0}" sibTransId="{6D095401-C118-8D48-A78C-0E93FCB58443}"/>
    <dgm:cxn modelId="{438E15AC-FA37-974E-B3BD-0846CAFF70DA}" type="presOf" srcId="{9DFCE1A7-E668-1B49-BC5D-DB55BB289FF7}" destId="{373E3766-F274-E541-98BF-81EFF111B3EC}" srcOrd="0" destOrd="0" presId="urn:microsoft.com/office/officeart/2005/8/layout/cycle3"/>
    <dgm:cxn modelId="{957FD0AE-E6F2-8B4A-A608-FE87B2F4E98B}" srcId="{C95648DE-8768-E248-BB9F-69B2D32465D0}" destId="{6EF204FC-070A-0843-BC97-6A40A50DBAFC}" srcOrd="4" destOrd="0" parTransId="{BCC987A5-52A9-8F4F-A930-373FDE4CFC3C}" sibTransId="{A22567F4-D391-1649-B482-7C68C7DBD228}"/>
    <dgm:cxn modelId="{26F321C7-62CF-354B-8575-9DB77FCB11F8}" type="presOf" srcId="{0E22972C-BC34-C343-99AB-EABF1CD856F5}" destId="{947B30C8-6365-114C-A685-00B87A372D82}" srcOrd="0" destOrd="0" presId="urn:microsoft.com/office/officeart/2005/8/layout/cycle3"/>
    <dgm:cxn modelId="{F265CEC9-B3C0-AA41-88AC-CDD0830E9D19}" type="presOf" srcId="{1782219F-95F9-744C-B364-7D078DC6D5C8}" destId="{A1C22F51-1961-D840-8F40-D480315F9935}" srcOrd="0" destOrd="0" presId="urn:microsoft.com/office/officeart/2005/8/layout/cycle3"/>
    <dgm:cxn modelId="{4BC597D5-520F-F842-8DFF-7259C05BE96B}" srcId="{C95648DE-8768-E248-BB9F-69B2D32465D0}" destId="{1782219F-95F9-744C-B364-7D078DC6D5C8}" srcOrd="3" destOrd="0" parTransId="{11E0B00D-B792-C240-8369-9A292099F230}" sibTransId="{93ECC709-B9C9-C746-8A00-417BC87E2A17}"/>
    <dgm:cxn modelId="{00901FDB-AC75-FA41-A515-B31B9BF93F88}" srcId="{C95648DE-8768-E248-BB9F-69B2D32465D0}" destId="{374E9519-D9F7-2A46-90D0-3B6DAA2776E7}" srcOrd="2" destOrd="0" parTransId="{87C822B9-0A5B-9249-8CEC-5B56333A67B9}" sibTransId="{26FB9C23-A184-4A43-AB99-F880059172AD}"/>
    <dgm:cxn modelId="{76B30AE2-46D1-7A46-959E-4137F04CE87B}" srcId="{C95648DE-8768-E248-BB9F-69B2D32465D0}" destId="{0E22972C-BC34-C343-99AB-EABF1CD856F5}" srcOrd="1" destOrd="0" parTransId="{34BC57A4-7AEE-A24C-9D34-65E3757783B5}" sibTransId="{4860B754-3714-FB4D-99CA-55C11F0845DC}"/>
    <dgm:cxn modelId="{4D5B54E8-3EB5-6F4E-96EC-E705DF183F4B}" type="presOf" srcId="{2E061CFB-10E5-E544-9A83-87A30AD11E05}" destId="{1C0FB77F-0619-F047-A934-C129690D239F}" srcOrd="0" destOrd="0" presId="urn:microsoft.com/office/officeart/2005/8/layout/cycle3"/>
    <dgm:cxn modelId="{99773AFD-1C84-8748-A1D9-2B57195422BB}" type="presOf" srcId="{7704BBB3-B7FA-324C-88A0-971D8B7E2376}" destId="{9259637A-99FE-F849-A0F7-9877A9835983}" srcOrd="0" destOrd="0" presId="urn:microsoft.com/office/officeart/2005/8/layout/cycle3"/>
    <dgm:cxn modelId="{80B12BBB-687A-C14D-8A7A-33244622F9D1}" type="presParOf" srcId="{3BEAA8F8-5644-6249-841C-202CBA319BEB}" destId="{7D3BC984-B42C-554F-B0EE-C90F9016CC7C}" srcOrd="0" destOrd="0" presId="urn:microsoft.com/office/officeart/2005/8/layout/cycle3"/>
    <dgm:cxn modelId="{6BBFFC93-CDB7-CA45-9975-72497B80A7E3}" type="presParOf" srcId="{7D3BC984-B42C-554F-B0EE-C90F9016CC7C}" destId="{A54AB1F1-3250-AA44-8E59-B49BA8CCA556}" srcOrd="0" destOrd="0" presId="urn:microsoft.com/office/officeart/2005/8/layout/cycle3"/>
    <dgm:cxn modelId="{41617825-0254-F947-B675-CFBEA0CC77F5}" type="presParOf" srcId="{7D3BC984-B42C-554F-B0EE-C90F9016CC7C}" destId="{5420A023-C966-2C4C-A99B-74FB0645E6E0}" srcOrd="1" destOrd="0" presId="urn:microsoft.com/office/officeart/2005/8/layout/cycle3"/>
    <dgm:cxn modelId="{E6552444-4995-0245-9D60-9F58CE0806BD}" type="presParOf" srcId="{7D3BC984-B42C-554F-B0EE-C90F9016CC7C}" destId="{947B30C8-6365-114C-A685-00B87A372D82}" srcOrd="2" destOrd="0" presId="urn:microsoft.com/office/officeart/2005/8/layout/cycle3"/>
    <dgm:cxn modelId="{331D39F2-A301-8F46-8DDB-2914704B13CC}" type="presParOf" srcId="{7D3BC984-B42C-554F-B0EE-C90F9016CC7C}" destId="{3629B51C-2104-BF4E-92E5-6E7F0A7BA9E0}" srcOrd="3" destOrd="0" presId="urn:microsoft.com/office/officeart/2005/8/layout/cycle3"/>
    <dgm:cxn modelId="{1B3141CB-540B-5D40-AFF8-C8EF7BEDFBBF}" type="presParOf" srcId="{7D3BC984-B42C-554F-B0EE-C90F9016CC7C}" destId="{A1C22F51-1961-D840-8F40-D480315F9935}" srcOrd="4" destOrd="0" presId="urn:microsoft.com/office/officeart/2005/8/layout/cycle3"/>
    <dgm:cxn modelId="{C569FABD-BCE8-CC40-BF75-5AF0043A4808}" type="presParOf" srcId="{7D3BC984-B42C-554F-B0EE-C90F9016CC7C}" destId="{3432DC57-8638-5343-B2C9-8E757A565B58}" srcOrd="5" destOrd="0" presId="urn:microsoft.com/office/officeart/2005/8/layout/cycle3"/>
    <dgm:cxn modelId="{984F30CB-2DA7-B149-99E5-341BC35C6A08}" type="presParOf" srcId="{7D3BC984-B42C-554F-B0EE-C90F9016CC7C}" destId="{9259637A-99FE-F849-A0F7-9877A9835983}" srcOrd="6" destOrd="0" presId="urn:microsoft.com/office/officeart/2005/8/layout/cycle3"/>
    <dgm:cxn modelId="{0E63C71F-9672-834D-9C6D-3EAF5E35D06B}" type="presParOf" srcId="{7D3BC984-B42C-554F-B0EE-C90F9016CC7C}" destId="{3BB17C45-0ABC-E544-A284-4EDD844FE292}" srcOrd="7" destOrd="0" presId="urn:microsoft.com/office/officeart/2005/8/layout/cycle3"/>
    <dgm:cxn modelId="{A572A495-BAB2-6449-A8B3-D4047A7D0014}" type="presParOf" srcId="{7D3BC984-B42C-554F-B0EE-C90F9016CC7C}" destId="{373E3766-F274-E541-98BF-81EFF111B3EC}" srcOrd="8" destOrd="0" presId="urn:microsoft.com/office/officeart/2005/8/layout/cycle3"/>
    <dgm:cxn modelId="{D0D5FCB0-85A4-D642-B5F7-1222968A70EC}" type="presParOf" srcId="{7D3BC984-B42C-554F-B0EE-C90F9016CC7C}" destId="{6A2070E3-5A5F-1646-995F-FF3183AB03AF}" srcOrd="9" destOrd="0" presId="urn:microsoft.com/office/officeart/2005/8/layout/cycle3"/>
    <dgm:cxn modelId="{2F304475-A85A-2B49-BFD8-19F7EEFAB994}" type="presParOf" srcId="{7D3BC984-B42C-554F-B0EE-C90F9016CC7C}" destId="{1C0FB77F-0619-F047-A934-C129690D239F}" srcOrd="10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20A023-C966-2C4C-A99B-74FB0645E6E0}">
      <dsp:nvSpPr>
        <dsp:cNvPr id="0" name=""/>
        <dsp:cNvSpPr/>
      </dsp:nvSpPr>
      <dsp:spPr>
        <a:xfrm>
          <a:off x="2353512" y="-129312"/>
          <a:ext cx="10045729" cy="10045729"/>
        </a:xfrm>
        <a:prstGeom prst="circularArrow">
          <a:avLst>
            <a:gd name="adj1" fmla="val 5544"/>
            <a:gd name="adj2" fmla="val 330680"/>
            <a:gd name="adj3" fmla="val 14825278"/>
            <a:gd name="adj4" fmla="val 16774956"/>
            <a:gd name="adj5" fmla="val 575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54AB1F1-3250-AA44-8E59-B49BA8CCA556}">
      <dsp:nvSpPr>
        <dsp:cNvPr id="0" name=""/>
        <dsp:cNvSpPr/>
      </dsp:nvSpPr>
      <dsp:spPr>
        <a:xfrm>
          <a:off x="6184033" y="6725"/>
          <a:ext cx="2431700" cy="1215850"/>
        </a:xfrm>
        <a:prstGeom prst="roundRect">
          <a:avLst/>
        </a:prstGeom>
        <a:solidFill>
          <a:srgbClr val="AFCBD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b="1" kern="1200">
              <a:solidFill>
                <a:srgbClr val="03313D"/>
              </a:solidFill>
            </a:rPr>
            <a:t>Je vérifie que le site marchand est sûr</a:t>
          </a:r>
          <a:endParaRPr lang="fr-FR" sz="1700" b="1" kern="1200" dirty="0">
            <a:solidFill>
              <a:srgbClr val="03313D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Arial" panose="020B0604020202020204" pitchFamily="34" charset="0"/>
          </a:endParaRPr>
        </a:p>
      </dsp:txBody>
      <dsp:txXfrm>
        <a:off x="6243386" y="66078"/>
        <a:ext cx="2312994" cy="1097144"/>
      </dsp:txXfrm>
    </dsp:sp>
    <dsp:sp modelId="{947B30C8-6365-114C-A685-00B87A372D82}">
      <dsp:nvSpPr>
        <dsp:cNvPr id="0" name=""/>
        <dsp:cNvSpPr/>
      </dsp:nvSpPr>
      <dsp:spPr>
        <a:xfrm>
          <a:off x="8702043" y="824876"/>
          <a:ext cx="2431700" cy="1215850"/>
        </a:xfrm>
        <a:prstGeom prst="roundRect">
          <a:avLst/>
        </a:prstGeom>
        <a:solidFill>
          <a:srgbClr val="AFCBD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b="1" kern="1200">
              <a:solidFill>
                <a:srgbClr val="03313D"/>
              </a:solidFill>
            </a:rPr>
            <a:t>Je reste vigilant face à un courrier électronique</a:t>
          </a:r>
          <a:endParaRPr lang="fr-FR" sz="1700" b="1" kern="1200" dirty="0">
            <a:solidFill>
              <a:srgbClr val="03313D"/>
            </a:solidFill>
            <a:latin typeface="Calibri" panose="020F0502020204030204" pitchFamily="34" charset="0"/>
            <a:ea typeface="Calibri" panose="020F0502020204030204" pitchFamily="34" charset="0"/>
            <a:cs typeface="Arial" panose="020B0604020202020204" pitchFamily="34" charset="0"/>
          </a:endParaRPr>
        </a:p>
      </dsp:txBody>
      <dsp:txXfrm>
        <a:off x="8761396" y="884229"/>
        <a:ext cx="2312994" cy="1097144"/>
      </dsp:txXfrm>
    </dsp:sp>
    <dsp:sp modelId="{3629B51C-2104-BF4E-92E5-6E7F0A7BA9E0}">
      <dsp:nvSpPr>
        <dsp:cNvPr id="0" name=""/>
        <dsp:cNvSpPr/>
      </dsp:nvSpPr>
      <dsp:spPr>
        <a:xfrm>
          <a:off x="10385964" y="2596814"/>
          <a:ext cx="2431700" cy="1215850"/>
        </a:xfrm>
        <a:prstGeom prst="roundRect">
          <a:avLst/>
        </a:prstGeom>
        <a:solidFill>
          <a:srgbClr val="AFCBD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b="1" kern="1200">
              <a:solidFill>
                <a:srgbClr val="03313D"/>
              </a:solidFill>
            </a:rPr>
            <a:t>Je protège les données de ma carte bancaire</a:t>
          </a:r>
          <a:endParaRPr lang="fr-FR" sz="1700" b="1" kern="1200" dirty="0">
            <a:solidFill>
              <a:srgbClr val="03313D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Arial" panose="020B0604020202020204" pitchFamily="34" charset="0"/>
          </a:endParaRPr>
        </a:p>
      </dsp:txBody>
      <dsp:txXfrm>
        <a:off x="10445317" y="2656167"/>
        <a:ext cx="2312994" cy="1097144"/>
      </dsp:txXfrm>
    </dsp:sp>
    <dsp:sp modelId="{A1C22F51-1961-D840-8F40-D480315F9935}">
      <dsp:nvSpPr>
        <dsp:cNvPr id="0" name=""/>
        <dsp:cNvSpPr/>
      </dsp:nvSpPr>
      <dsp:spPr>
        <a:xfrm>
          <a:off x="10554460" y="5144519"/>
          <a:ext cx="2431700" cy="1215850"/>
        </a:xfrm>
        <a:prstGeom prst="roundRect">
          <a:avLst/>
        </a:prstGeom>
        <a:solidFill>
          <a:srgbClr val="AFCBD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b="1" kern="1200">
              <a:solidFill>
                <a:srgbClr val="03313D"/>
              </a:solidFill>
            </a:rPr>
            <a:t>Je choisis une solution adaptée pour mes achats en ligne</a:t>
          </a:r>
          <a:endParaRPr lang="fr-FR" sz="1700" b="1" kern="1200" dirty="0">
            <a:solidFill>
              <a:srgbClr val="03313D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Arial" panose="020B0604020202020204" pitchFamily="34" charset="0"/>
          </a:endParaRPr>
        </a:p>
      </dsp:txBody>
      <dsp:txXfrm>
        <a:off x="10613813" y="5203872"/>
        <a:ext cx="2312994" cy="1097144"/>
      </dsp:txXfrm>
    </dsp:sp>
    <dsp:sp modelId="{3432DC57-8638-5343-B2C9-8E757A565B58}">
      <dsp:nvSpPr>
        <dsp:cNvPr id="0" name=""/>
        <dsp:cNvSpPr/>
      </dsp:nvSpPr>
      <dsp:spPr>
        <a:xfrm>
          <a:off x="9120099" y="7033443"/>
          <a:ext cx="2431700" cy="1215850"/>
        </a:xfrm>
        <a:prstGeom prst="roundRect">
          <a:avLst/>
        </a:prstGeom>
        <a:solidFill>
          <a:srgbClr val="AFCBD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b="1" kern="1200">
              <a:solidFill>
                <a:srgbClr val="03313D"/>
              </a:solidFill>
            </a:rPr>
            <a:t>Je contacte ma banque en cas de doute</a:t>
          </a:r>
          <a:endParaRPr lang="fr-FR" sz="1700" b="1" kern="1200" dirty="0">
            <a:solidFill>
              <a:srgbClr val="03313D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Arial" panose="020B0604020202020204" pitchFamily="34" charset="0"/>
          </a:endParaRPr>
        </a:p>
      </dsp:txBody>
      <dsp:txXfrm>
        <a:off x="9179452" y="7092796"/>
        <a:ext cx="2312994" cy="1097144"/>
      </dsp:txXfrm>
    </dsp:sp>
    <dsp:sp modelId="{9259637A-99FE-F849-A0F7-9877A9835983}">
      <dsp:nvSpPr>
        <dsp:cNvPr id="0" name=""/>
        <dsp:cNvSpPr/>
      </dsp:nvSpPr>
      <dsp:spPr>
        <a:xfrm>
          <a:off x="6702530" y="8581236"/>
          <a:ext cx="2431700" cy="1215850"/>
        </a:xfrm>
        <a:prstGeom prst="roundRect">
          <a:avLst/>
        </a:prstGeom>
        <a:solidFill>
          <a:srgbClr val="AFCBD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fr-FR" sz="1700" b="1" kern="1200">
              <a:solidFill>
                <a:srgbClr val="03313D"/>
              </a:solidFill>
            </a:rPr>
            <a:t>Je consulte régulièrement mon compte</a:t>
          </a:r>
          <a:endParaRPr lang="fr-FR" sz="1700" b="1" kern="1200" dirty="0">
            <a:solidFill>
              <a:srgbClr val="03313D"/>
            </a:solidFill>
          </a:endParaRPr>
        </a:p>
      </dsp:txBody>
      <dsp:txXfrm>
        <a:off x="6761883" y="8640589"/>
        <a:ext cx="2312994" cy="1097144"/>
      </dsp:txXfrm>
    </dsp:sp>
    <dsp:sp modelId="{3BB17C45-0ABC-E544-A284-4EDD844FE292}">
      <dsp:nvSpPr>
        <dsp:cNvPr id="0" name=""/>
        <dsp:cNvSpPr/>
      </dsp:nvSpPr>
      <dsp:spPr>
        <a:xfrm>
          <a:off x="3666024" y="7756360"/>
          <a:ext cx="2431700" cy="1215850"/>
        </a:xfrm>
        <a:prstGeom prst="roundRect">
          <a:avLst/>
        </a:prstGeom>
        <a:solidFill>
          <a:srgbClr val="AFCBD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fr-FR" sz="1700" b="1" kern="1200">
              <a:solidFill>
                <a:srgbClr val="03313D"/>
              </a:solidFill>
            </a:rPr>
            <a:t>Je signale rapidement toute anomalie</a:t>
          </a:r>
          <a:endParaRPr lang="fr-FR" sz="1700" b="1" kern="1200" dirty="0">
            <a:solidFill>
              <a:srgbClr val="03313D"/>
            </a:solidFill>
          </a:endParaRPr>
        </a:p>
      </dsp:txBody>
      <dsp:txXfrm>
        <a:off x="3725377" y="7815713"/>
        <a:ext cx="2312994" cy="1097144"/>
      </dsp:txXfrm>
    </dsp:sp>
    <dsp:sp modelId="{373E3766-F274-E541-98BF-81EFF111B3EC}">
      <dsp:nvSpPr>
        <dsp:cNvPr id="0" name=""/>
        <dsp:cNvSpPr/>
      </dsp:nvSpPr>
      <dsp:spPr>
        <a:xfrm>
          <a:off x="2068882" y="5675929"/>
          <a:ext cx="2431700" cy="1215850"/>
        </a:xfrm>
        <a:prstGeom prst="roundRect">
          <a:avLst/>
        </a:prstGeom>
        <a:solidFill>
          <a:srgbClr val="AFCBD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fr-FR" sz="1700" b="1" kern="1200">
              <a:solidFill>
                <a:srgbClr val="03313D"/>
              </a:solidFill>
            </a:rPr>
            <a:t>Pour tout litige commercial, je m’adresse au commerçant</a:t>
          </a:r>
          <a:endParaRPr lang="fr-FR" sz="1700" b="1" kern="1200" dirty="0">
            <a:solidFill>
              <a:srgbClr val="03313D"/>
            </a:solidFill>
          </a:endParaRPr>
        </a:p>
      </dsp:txBody>
      <dsp:txXfrm>
        <a:off x="2128235" y="5735282"/>
        <a:ext cx="2312994" cy="1097144"/>
      </dsp:txXfrm>
    </dsp:sp>
    <dsp:sp modelId="{6A2070E3-5A5F-1646-995F-FF3183AB03AF}">
      <dsp:nvSpPr>
        <dsp:cNvPr id="0" name=""/>
        <dsp:cNvSpPr/>
      </dsp:nvSpPr>
      <dsp:spPr>
        <a:xfrm>
          <a:off x="1973678" y="3549348"/>
          <a:ext cx="2431700" cy="1215850"/>
        </a:xfrm>
        <a:prstGeom prst="roundRect">
          <a:avLst/>
        </a:prstGeom>
        <a:solidFill>
          <a:srgbClr val="AFCBD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fr-FR" sz="1700" b="1" kern="1200">
              <a:solidFill>
                <a:srgbClr val="03313D"/>
              </a:solidFill>
            </a:rPr>
            <a:t>Je protège mon matériel</a:t>
          </a:r>
          <a:endParaRPr lang="fr-FR" sz="1700" b="1" kern="1200" dirty="0">
            <a:solidFill>
              <a:srgbClr val="03313D"/>
            </a:solidFill>
          </a:endParaRPr>
        </a:p>
      </dsp:txBody>
      <dsp:txXfrm>
        <a:off x="2033031" y="3608701"/>
        <a:ext cx="2312994" cy="1097144"/>
      </dsp:txXfrm>
    </dsp:sp>
    <dsp:sp modelId="{1C0FB77F-0619-F047-A934-C129690D239F}">
      <dsp:nvSpPr>
        <dsp:cNvPr id="0" name=""/>
        <dsp:cNvSpPr/>
      </dsp:nvSpPr>
      <dsp:spPr>
        <a:xfrm>
          <a:off x="2823143" y="1510959"/>
          <a:ext cx="2431700" cy="1215850"/>
        </a:xfrm>
        <a:prstGeom prst="roundRect">
          <a:avLst/>
        </a:prstGeom>
        <a:solidFill>
          <a:srgbClr val="AFCBD0"/>
        </a:solidFill>
        <a:ln>
          <a:solidFill>
            <a:srgbClr val="AFCBD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b="1" kern="1200">
              <a:solidFill>
                <a:srgbClr val="03313D"/>
              </a:solidFill>
            </a:rPr>
            <a:t>Je sécurise mes connexions</a:t>
          </a:r>
          <a:endParaRPr lang="fr-FR" sz="1700" b="1" kern="1200" dirty="0">
            <a:solidFill>
              <a:srgbClr val="03313D"/>
            </a:solidFill>
          </a:endParaRPr>
        </a:p>
      </dsp:txBody>
      <dsp:txXfrm>
        <a:off x="2882496" y="1570312"/>
        <a:ext cx="2312994" cy="10971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4EBF39-F397-4220-83BE-D55E21C5637F}" type="datetimeFigureOut">
              <a:rPr lang="fr-FR" smtClean="0"/>
              <a:t>07/07/2023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EB7095-AD80-4A7B-8766-697D733674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3977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B7095-AD80-4A7B-8766-697D73367413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39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B7095-AD80-4A7B-8766-697D73367413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8176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rvice-public.fr/particuliers/vosdroits/R46526" TargetMode="External"/><Relationship Id="rId2" Type="http://schemas.openxmlformats.org/officeDocument/2006/relationships/hyperlink" Target="https://signal.conso.gouv.fr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13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10" Type="http://schemas.openxmlformats.org/officeDocument/2006/relationships/image" Target="../media/image22.sv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788578" y="9258300"/>
            <a:ext cx="20749640" cy="1628394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11831" b="11831"/>
          <a:stretch>
            <a:fillRect/>
          </a:stretch>
        </p:blipFill>
        <p:spPr>
          <a:xfrm>
            <a:off x="-282168" y="2196518"/>
            <a:ext cx="4285658" cy="24536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3646" r="18232"/>
          <a:stretch>
            <a:fillRect/>
          </a:stretch>
        </p:blipFill>
        <p:spPr>
          <a:xfrm>
            <a:off x="4185350" y="387884"/>
            <a:ext cx="2497315" cy="426228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10441" t="11022" r="11054" b="24760"/>
          <a:stretch>
            <a:fillRect/>
          </a:stretch>
        </p:blipFill>
        <p:spPr>
          <a:xfrm>
            <a:off x="6871683" y="6614115"/>
            <a:ext cx="4309924" cy="2644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l="22402" t="19115" r="11544" b="23049"/>
          <a:stretch>
            <a:fillRect/>
          </a:stretch>
        </p:blipFill>
        <p:spPr>
          <a:xfrm>
            <a:off x="6957779" y="0"/>
            <a:ext cx="2648328" cy="309177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t="3170" b="3170"/>
          <a:stretch>
            <a:fillRect/>
          </a:stretch>
        </p:blipFill>
        <p:spPr>
          <a:xfrm>
            <a:off x="537901" y="-411021"/>
            <a:ext cx="3465590" cy="243437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 l="210" r="210"/>
          <a:stretch>
            <a:fillRect/>
          </a:stretch>
        </p:blipFill>
        <p:spPr>
          <a:xfrm>
            <a:off x="6871683" y="3304619"/>
            <a:ext cx="5468848" cy="308926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 l="16075" r="19371"/>
          <a:stretch>
            <a:fillRect/>
          </a:stretch>
        </p:blipFill>
        <p:spPr>
          <a:xfrm>
            <a:off x="12539195" y="0"/>
            <a:ext cx="5503228" cy="639388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 l="62237" t="5666" r="4753"/>
          <a:stretch>
            <a:fillRect/>
          </a:stretch>
        </p:blipFill>
        <p:spPr>
          <a:xfrm>
            <a:off x="4613416" y="4823175"/>
            <a:ext cx="2069250" cy="44351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 l="42281" r="19520" b="11233"/>
          <a:stretch>
            <a:fillRect/>
          </a:stretch>
        </p:blipFill>
        <p:spPr>
          <a:xfrm>
            <a:off x="9743838" y="-190849"/>
            <a:ext cx="2596693" cy="328261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 l="2609" t="26859" b="4005"/>
          <a:stretch>
            <a:fillRect/>
          </a:stretch>
        </p:blipFill>
        <p:spPr>
          <a:xfrm>
            <a:off x="11420382" y="6614115"/>
            <a:ext cx="6622041" cy="2644185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4797354" y="4006345"/>
            <a:ext cx="136255" cy="136255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CD34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12"/>
          <a:srcRect t="5080" b="18154"/>
          <a:stretch>
            <a:fillRect/>
          </a:stretch>
        </p:blipFill>
        <p:spPr>
          <a:xfrm>
            <a:off x="6871683" y="3270139"/>
            <a:ext cx="5468848" cy="315822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3"/>
          <a:srcRect l="2143" r="26499"/>
          <a:stretch>
            <a:fillRect/>
          </a:stretch>
        </p:blipFill>
        <p:spPr>
          <a:xfrm>
            <a:off x="239393" y="4823175"/>
            <a:ext cx="4219718" cy="4435125"/>
          </a:xfrm>
          <a:prstGeom prst="rect">
            <a:avLst/>
          </a:prstGeom>
        </p:spPr>
      </p:pic>
      <p:sp>
        <p:nvSpPr>
          <p:cNvPr id="18" name="AutoShape 18"/>
          <p:cNvSpPr/>
          <p:nvPr/>
        </p:nvSpPr>
        <p:spPr>
          <a:xfrm>
            <a:off x="-2632744" y="-411021"/>
            <a:ext cx="22353814" cy="11810082"/>
          </a:xfrm>
          <a:prstGeom prst="rect">
            <a:avLst/>
          </a:prstGeom>
          <a:solidFill>
            <a:srgbClr val="03313D">
              <a:alpha val="80000"/>
            </a:srgbClr>
          </a:solidFill>
        </p:spPr>
      </p:sp>
      <p:sp>
        <p:nvSpPr>
          <p:cNvPr id="19" name="AutoShape 19"/>
          <p:cNvSpPr/>
          <p:nvPr/>
        </p:nvSpPr>
        <p:spPr>
          <a:xfrm>
            <a:off x="17526000" y="7566220"/>
            <a:ext cx="151735" cy="3424291"/>
          </a:xfrm>
          <a:prstGeom prst="rect">
            <a:avLst/>
          </a:prstGeom>
          <a:solidFill>
            <a:srgbClr val="FFCD34"/>
          </a:solidFill>
        </p:spPr>
      </p:sp>
      <p:sp>
        <p:nvSpPr>
          <p:cNvPr id="20" name="TextBox 20"/>
          <p:cNvSpPr txBox="1"/>
          <p:nvPr/>
        </p:nvSpPr>
        <p:spPr>
          <a:xfrm>
            <a:off x="1798864" y="251774"/>
            <a:ext cx="12602936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fr-FR" sz="8800">
                <a:solidFill>
                  <a:schemeClr val="bg1"/>
                </a:solidFill>
                <a:latin typeface="Kollektif Bold" panose="020B0604020202020204" charset="0"/>
              </a:rPr>
              <a:t>Comment éviter</a:t>
            </a:r>
          </a:p>
          <a:p>
            <a:r>
              <a:rPr lang="fr-FR" sz="8800">
                <a:solidFill>
                  <a:schemeClr val="bg1"/>
                </a:solidFill>
                <a:latin typeface="Kollektif Bold" panose="020B0604020202020204" charset="0"/>
              </a:rPr>
              <a:t> les arnaques en ligne ?</a:t>
            </a:r>
          </a:p>
        </p:txBody>
      </p:sp>
      <p:sp>
        <p:nvSpPr>
          <p:cNvPr id="21" name="AutoShape 21"/>
          <p:cNvSpPr/>
          <p:nvPr/>
        </p:nvSpPr>
        <p:spPr>
          <a:xfrm>
            <a:off x="1470431" y="-479750"/>
            <a:ext cx="129769" cy="3439957"/>
          </a:xfrm>
          <a:prstGeom prst="rect">
            <a:avLst/>
          </a:prstGeom>
          <a:solidFill>
            <a:srgbClr val="FFCD34"/>
          </a:solidFill>
        </p:spPr>
      </p:sp>
      <p:sp>
        <p:nvSpPr>
          <p:cNvPr id="22" name="TextBox 22"/>
          <p:cNvSpPr txBox="1"/>
          <p:nvPr/>
        </p:nvSpPr>
        <p:spPr>
          <a:xfrm>
            <a:off x="15925800" y="7707433"/>
            <a:ext cx="17750794" cy="658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42"/>
              </a:lnSpc>
            </a:pPr>
            <a:r>
              <a:rPr lang="en-US" sz="4584" spc="-45">
                <a:solidFill>
                  <a:srgbClr val="F3F4ED"/>
                </a:solidFill>
                <a:latin typeface="Kollektif Bold"/>
              </a:rPr>
              <a:t>2023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3796339" y="4086333"/>
            <a:ext cx="161201" cy="161201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CD34"/>
            </a:solidFill>
          </p:spPr>
        </p:sp>
      </p:grpSp>
      <p:sp>
        <p:nvSpPr>
          <p:cNvPr id="25" name="TextBox 25"/>
          <p:cNvSpPr txBox="1"/>
          <p:nvPr/>
        </p:nvSpPr>
        <p:spPr>
          <a:xfrm>
            <a:off x="4134935" y="3668984"/>
            <a:ext cx="12602936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fr-FR" sz="6600">
                <a:solidFill>
                  <a:schemeClr val="bg1"/>
                </a:solidFill>
                <a:latin typeface="Kollektif Bold" panose="020B0604020202020204" charset="0"/>
              </a:rPr>
              <a:t>Ateliers de prévention </a:t>
            </a:r>
          </a:p>
          <a:p>
            <a:r>
              <a:rPr lang="fr-FR" sz="6600">
                <a:solidFill>
                  <a:schemeClr val="bg1"/>
                </a:solidFill>
                <a:latin typeface="Kollektif Bold" panose="020B0604020202020204" charset="0"/>
              </a:rPr>
              <a:t>des risques numériques</a:t>
            </a:r>
          </a:p>
        </p:txBody>
      </p:sp>
      <p:sp>
        <p:nvSpPr>
          <p:cNvPr id="26" name="AutoShape 26"/>
          <p:cNvSpPr/>
          <p:nvPr/>
        </p:nvSpPr>
        <p:spPr>
          <a:xfrm>
            <a:off x="-399829" y="8787754"/>
            <a:ext cx="20749640" cy="1628394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29" name="Titre 1">
            <a:extLst>
              <a:ext uri="{FF2B5EF4-FFF2-40B4-BE49-F238E27FC236}">
                <a16:creationId xmlns:a16="http://schemas.microsoft.com/office/drawing/2014/main" id="{00A18B19-3743-E576-ED96-6CD9A10E2531}"/>
              </a:ext>
            </a:extLst>
          </p:cNvPr>
          <p:cNvSpPr txBox="1">
            <a:spLocks/>
          </p:cNvSpPr>
          <p:nvPr/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0" name="Sous-titre 2">
            <a:extLst>
              <a:ext uri="{FF2B5EF4-FFF2-40B4-BE49-F238E27FC236}">
                <a16:creationId xmlns:a16="http://schemas.microsoft.com/office/drawing/2014/main" id="{A2BE1D8B-0AC7-ADBB-2C8F-A2C8E84CA0DB}"/>
              </a:ext>
            </a:extLst>
          </p:cNvPr>
          <p:cNvSpPr txBox="1">
            <a:spLocks/>
          </p:cNvSpPr>
          <p:nvPr/>
        </p:nvSpPr>
        <p:spPr>
          <a:xfrm>
            <a:off x="2156995" y="5835689"/>
            <a:ext cx="9144000" cy="16557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38B7E9DA-659F-85E3-B86D-9F3D1BFB7D1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408" y="8957105"/>
            <a:ext cx="10942523" cy="123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351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94"/>
    </mc:Choice>
    <mc:Fallback>
      <p:transition spd="slow" advTm="439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221" y="1368119"/>
            <a:ext cx="6157575" cy="111605"/>
          </a:xfrm>
          <a:prstGeom prst="rect">
            <a:avLst/>
          </a:prstGeom>
          <a:solidFill>
            <a:srgbClr val="FFCD34"/>
          </a:solidFill>
        </p:spPr>
      </p:sp>
      <p:grpSp>
        <p:nvGrpSpPr>
          <p:cNvPr id="3" name="Group 3"/>
          <p:cNvGrpSpPr/>
          <p:nvPr/>
        </p:nvGrpSpPr>
        <p:grpSpPr>
          <a:xfrm>
            <a:off x="0" y="9258300"/>
            <a:ext cx="18288000" cy="1028700"/>
            <a:chOff x="0" y="0"/>
            <a:chExt cx="4364343" cy="3263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64343" cy="326316"/>
            </a:xfrm>
            <a:custGeom>
              <a:avLst/>
              <a:gdLst/>
              <a:ahLst/>
              <a:cxnLst/>
              <a:rect l="l" t="t" r="r" b="b"/>
              <a:pathLst>
                <a:path w="4364343" h="326316">
                  <a:moveTo>
                    <a:pt x="0" y="0"/>
                  </a:moveTo>
                  <a:lnTo>
                    <a:pt x="4364343" y="0"/>
                  </a:lnTo>
                  <a:lnTo>
                    <a:pt x="4364343" y="326316"/>
                  </a:lnTo>
                  <a:lnTo>
                    <a:pt x="0" y="326316"/>
                  </a:lnTo>
                  <a:close/>
                </a:path>
              </a:pathLst>
            </a:custGeom>
            <a:solidFill>
              <a:srgbClr val="03313D"/>
            </a:solidFill>
          </p:spPr>
        </p:sp>
      </p:grpSp>
      <p:sp>
        <p:nvSpPr>
          <p:cNvPr id="6" name="AutoShape 6"/>
          <p:cNvSpPr/>
          <p:nvPr/>
        </p:nvSpPr>
        <p:spPr>
          <a:xfrm>
            <a:off x="16992600" y="9410700"/>
            <a:ext cx="84995" cy="876300"/>
          </a:xfrm>
          <a:prstGeom prst="rect">
            <a:avLst/>
          </a:prstGeom>
          <a:solidFill>
            <a:srgbClr val="FFCD34"/>
          </a:solidFill>
        </p:spPr>
      </p:sp>
      <p:sp>
        <p:nvSpPr>
          <p:cNvPr id="14" name="TextBox 14"/>
          <p:cNvSpPr txBox="1"/>
          <p:nvPr/>
        </p:nvSpPr>
        <p:spPr>
          <a:xfrm>
            <a:off x="298190" y="266701"/>
            <a:ext cx="18523210" cy="8320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39"/>
              </a:lnSpc>
            </a:pPr>
            <a:r>
              <a:rPr lang="en-US" sz="5400" spc="-63" dirty="0">
                <a:solidFill>
                  <a:srgbClr val="03313D"/>
                </a:solidFill>
                <a:latin typeface="Kollektif Bold"/>
              </a:rPr>
              <a:t>Mise </a:t>
            </a:r>
            <a:r>
              <a:rPr lang="en-US" sz="5400" spc="-63" dirty="0" err="1">
                <a:solidFill>
                  <a:srgbClr val="03313D"/>
                </a:solidFill>
                <a:latin typeface="Kollektif Bold"/>
              </a:rPr>
              <a:t>en</a:t>
            </a:r>
            <a:r>
              <a:rPr lang="en-US" sz="5400" spc="-63" dirty="0">
                <a:solidFill>
                  <a:srgbClr val="03313D"/>
                </a:solidFill>
                <a:latin typeface="Kollektif Bold"/>
              </a:rPr>
              <a:t> situation :  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2F6E9FE-C34C-9B66-CF6B-9B9B3087E637}"/>
              </a:ext>
            </a:extLst>
          </p:cNvPr>
          <p:cNvSpPr txBox="1"/>
          <p:nvPr/>
        </p:nvSpPr>
        <p:spPr>
          <a:xfrm>
            <a:off x="-2714625" y="71437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219765A-393A-984F-7955-EB01CDEC37B6}"/>
              </a:ext>
            </a:extLst>
          </p:cNvPr>
          <p:cNvSpPr txBox="1"/>
          <p:nvPr/>
        </p:nvSpPr>
        <p:spPr>
          <a:xfrm>
            <a:off x="1364990" y="2313518"/>
            <a:ext cx="174564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000" dirty="0">
                <a:latin typeface="+mj-lt"/>
                <a:cs typeface="Leelawadee" panose="020B0502040204020203" pitchFamily="34" charset="-34"/>
              </a:rPr>
              <a:t>Vous recevez ce texto : </a:t>
            </a:r>
            <a:endParaRPr lang="fr-FR" sz="4000" b="1" dirty="0">
              <a:latin typeface="+mj-lt"/>
            </a:endParaRPr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4C213708-73F7-15A9-F156-25C6C61058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16" r="101" b="21577"/>
          <a:stretch/>
        </p:blipFill>
        <p:spPr>
          <a:xfrm>
            <a:off x="6415548" y="830723"/>
            <a:ext cx="5456903" cy="806736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46055CC-3FDB-633E-AB5B-9B1F8784AAB3}"/>
              </a:ext>
            </a:extLst>
          </p:cNvPr>
          <p:cNvSpPr txBox="1"/>
          <p:nvPr/>
        </p:nvSpPr>
        <p:spPr>
          <a:xfrm>
            <a:off x="13124055" y="4864407"/>
            <a:ext cx="37989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000" b="1" dirty="0">
                <a:latin typeface="+mj-lt"/>
                <a:cs typeface="Leelawadee" panose="020B0502040204020203" pitchFamily="34" charset="-34"/>
              </a:rPr>
              <a:t>Que faites-vous?</a:t>
            </a:r>
            <a:endParaRPr lang="fr-FR" sz="4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12315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221" y="1368119"/>
            <a:ext cx="6157575" cy="111605"/>
          </a:xfrm>
          <a:prstGeom prst="rect">
            <a:avLst/>
          </a:prstGeom>
          <a:solidFill>
            <a:srgbClr val="FFCD34"/>
          </a:solidFill>
        </p:spPr>
      </p:sp>
      <p:grpSp>
        <p:nvGrpSpPr>
          <p:cNvPr id="3" name="Group 3"/>
          <p:cNvGrpSpPr/>
          <p:nvPr/>
        </p:nvGrpSpPr>
        <p:grpSpPr>
          <a:xfrm>
            <a:off x="0" y="9258300"/>
            <a:ext cx="18288000" cy="1028700"/>
            <a:chOff x="0" y="0"/>
            <a:chExt cx="4364343" cy="3263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64343" cy="326316"/>
            </a:xfrm>
            <a:custGeom>
              <a:avLst/>
              <a:gdLst/>
              <a:ahLst/>
              <a:cxnLst/>
              <a:rect l="l" t="t" r="r" b="b"/>
              <a:pathLst>
                <a:path w="4364343" h="326316">
                  <a:moveTo>
                    <a:pt x="0" y="0"/>
                  </a:moveTo>
                  <a:lnTo>
                    <a:pt x="4364343" y="0"/>
                  </a:lnTo>
                  <a:lnTo>
                    <a:pt x="4364343" y="326316"/>
                  </a:lnTo>
                  <a:lnTo>
                    <a:pt x="0" y="326316"/>
                  </a:lnTo>
                  <a:close/>
                </a:path>
              </a:pathLst>
            </a:custGeom>
            <a:solidFill>
              <a:srgbClr val="03313D"/>
            </a:solidFill>
          </p:spPr>
        </p:sp>
      </p:grpSp>
      <p:sp>
        <p:nvSpPr>
          <p:cNvPr id="6" name="AutoShape 6"/>
          <p:cNvSpPr/>
          <p:nvPr/>
        </p:nvSpPr>
        <p:spPr>
          <a:xfrm>
            <a:off x="16992600" y="9410700"/>
            <a:ext cx="84995" cy="876300"/>
          </a:xfrm>
          <a:prstGeom prst="rect">
            <a:avLst/>
          </a:prstGeom>
          <a:solidFill>
            <a:srgbClr val="FFCD34"/>
          </a:solidFill>
        </p:spPr>
      </p:sp>
      <p:sp>
        <p:nvSpPr>
          <p:cNvPr id="14" name="TextBox 14"/>
          <p:cNvSpPr txBox="1"/>
          <p:nvPr/>
        </p:nvSpPr>
        <p:spPr>
          <a:xfrm>
            <a:off x="298190" y="266701"/>
            <a:ext cx="18523210" cy="8320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39"/>
              </a:lnSpc>
            </a:pPr>
            <a:r>
              <a:rPr lang="en-US" sz="5400" spc="-63" dirty="0">
                <a:solidFill>
                  <a:srgbClr val="03313D"/>
                </a:solidFill>
                <a:latin typeface="Kollektif Bold"/>
              </a:rPr>
              <a:t>Mise </a:t>
            </a:r>
            <a:r>
              <a:rPr lang="en-US" sz="5400" spc="-63" dirty="0" err="1">
                <a:solidFill>
                  <a:srgbClr val="03313D"/>
                </a:solidFill>
                <a:latin typeface="Kollektif Bold"/>
              </a:rPr>
              <a:t>en</a:t>
            </a:r>
            <a:r>
              <a:rPr lang="en-US" sz="5400" spc="-63" dirty="0">
                <a:solidFill>
                  <a:srgbClr val="03313D"/>
                </a:solidFill>
                <a:latin typeface="Kollektif Bold"/>
              </a:rPr>
              <a:t> situation :  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2F6E9FE-C34C-9B66-CF6B-9B9B3087E637}"/>
              </a:ext>
            </a:extLst>
          </p:cNvPr>
          <p:cNvSpPr txBox="1"/>
          <p:nvPr/>
        </p:nvSpPr>
        <p:spPr>
          <a:xfrm>
            <a:off x="-2714625" y="71437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219765A-393A-984F-7955-EB01CDEC37B6}"/>
              </a:ext>
            </a:extLst>
          </p:cNvPr>
          <p:cNvSpPr txBox="1"/>
          <p:nvPr/>
        </p:nvSpPr>
        <p:spPr>
          <a:xfrm>
            <a:off x="8472820" y="801818"/>
            <a:ext cx="174564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600" dirty="0">
                <a:latin typeface="+mj-lt"/>
                <a:cs typeface="Leelawadee" panose="020B0502040204020203" pitchFamily="34" charset="-34"/>
              </a:rPr>
              <a:t>Vous recevez ce texto : </a:t>
            </a:r>
            <a:endParaRPr lang="fr-FR" sz="3600" b="1" dirty="0">
              <a:latin typeface="+mj-lt"/>
            </a:endParaRPr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4C213708-73F7-15A9-F156-25C6C61058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16" t="6309" r="101" b="21577"/>
          <a:stretch/>
        </p:blipFill>
        <p:spPr>
          <a:xfrm>
            <a:off x="12993087" y="552758"/>
            <a:ext cx="4306529" cy="585449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46055CC-3FDB-633E-AB5B-9B1F8784AAB3}"/>
              </a:ext>
            </a:extLst>
          </p:cNvPr>
          <p:cNvSpPr txBox="1"/>
          <p:nvPr/>
        </p:nvSpPr>
        <p:spPr>
          <a:xfrm>
            <a:off x="1642082" y="2485222"/>
            <a:ext cx="12073919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b="1" dirty="0">
                <a:latin typeface="+mj-lt"/>
                <a:cs typeface="Leelawadee" panose="020B0502040204020203" pitchFamily="34" charset="-34"/>
              </a:rPr>
              <a:t>Ne cliquez pas sur les liens!</a:t>
            </a:r>
          </a:p>
          <a:p>
            <a:endParaRPr lang="fr-FR" sz="3200" dirty="0">
              <a:latin typeface="+mj-lt"/>
              <a:cs typeface="Leelawadee" panose="020B0502040204020203" pitchFamily="34" charset="-34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3200" b="1" dirty="0">
                <a:latin typeface="+mj-lt"/>
                <a:cs typeface="Leelawadee" panose="020B0502040204020203" pitchFamily="34" charset="-34"/>
              </a:rPr>
              <a:t>Vérifiez</a:t>
            </a:r>
            <a:r>
              <a:rPr lang="fr-FR" sz="3200" dirty="0">
                <a:latin typeface="+mj-lt"/>
                <a:cs typeface="Leelawadee" panose="020B0502040204020203" pitchFamily="34" charset="-34"/>
              </a:rPr>
              <a:t> si vous avez effectivement commandé un colis particulier</a:t>
            </a:r>
          </a:p>
          <a:p>
            <a:endParaRPr lang="fr-FR" sz="3200" dirty="0">
              <a:latin typeface="+mj-lt"/>
              <a:cs typeface="Leelawadee" panose="020B0502040204020203" pitchFamily="34" charset="-34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3200" dirty="0">
                <a:latin typeface="+mj-lt"/>
                <a:cs typeface="Leelawadee" panose="020B0502040204020203" pitchFamily="34" charset="-34"/>
              </a:rPr>
              <a:t>Si vous n’avez rien commandé, </a:t>
            </a:r>
            <a:r>
              <a:rPr lang="fr-FR" sz="3200" b="1" dirty="0">
                <a:latin typeface="+mj-lt"/>
                <a:cs typeface="Leelawadee" panose="020B0502040204020203" pitchFamily="34" charset="-34"/>
              </a:rPr>
              <a:t>ignorez le message et supprimez le</a:t>
            </a:r>
          </a:p>
          <a:p>
            <a:endParaRPr lang="fr-FR" sz="3200" dirty="0">
              <a:latin typeface="+mj-lt"/>
              <a:cs typeface="Leelawadee" panose="020B0502040204020203" pitchFamily="34" charset="-34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3200" dirty="0">
                <a:latin typeface="+mj-lt"/>
                <a:cs typeface="Leelawadee" panose="020B0502040204020203" pitchFamily="34" charset="-34"/>
              </a:rPr>
              <a:t>Si vous avez commandé quelque chose, </a:t>
            </a:r>
            <a:r>
              <a:rPr lang="fr-FR" sz="3200" b="1" dirty="0">
                <a:latin typeface="+mj-lt"/>
                <a:cs typeface="Leelawadee" panose="020B0502040204020203" pitchFamily="34" charset="-34"/>
              </a:rPr>
              <a:t>connectez vous sur le site marchand en tapant l’adresse vous-même et vérifiez le numéro de commande ou le numéro de colis sur le site, sur vos mails, et sur le texto,</a:t>
            </a:r>
            <a:r>
              <a:rPr lang="fr-FR" sz="3200" dirty="0">
                <a:latin typeface="+mj-lt"/>
                <a:cs typeface="Leelawadee" panose="020B0502040204020203" pitchFamily="34" charset="-34"/>
              </a:rPr>
              <a:t> s’ils ne correspondent pas contactez directement le fournisseur par mail ou par téléphone  </a:t>
            </a:r>
            <a:endParaRPr lang="fr-FR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629616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221" y="1368119"/>
            <a:ext cx="6157575" cy="111605"/>
          </a:xfrm>
          <a:prstGeom prst="rect">
            <a:avLst/>
          </a:prstGeom>
          <a:solidFill>
            <a:srgbClr val="FFCD34"/>
          </a:solidFill>
        </p:spPr>
      </p:sp>
      <p:grpSp>
        <p:nvGrpSpPr>
          <p:cNvPr id="3" name="Group 3"/>
          <p:cNvGrpSpPr/>
          <p:nvPr/>
        </p:nvGrpSpPr>
        <p:grpSpPr>
          <a:xfrm>
            <a:off x="0" y="9258300"/>
            <a:ext cx="18288000" cy="1028700"/>
            <a:chOff x="0" y="0"/>
            <a:chExt cx="4364343" cy="3263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64343" cy="326316"/>
            </a:xfrm>
            <a:custGeom>
              <a:avLst/>
              <a:gdLst/>
              <a:ahLst/>
              <a:cxnLst/>
              <a:rect l="l" t="t" r="r" b="b"/>
              <a:pathLst>
                <a:path w="4364343" h="326316">
                  <a:moveTo>
                    <a:pt x="0" y="0"/>
                  </a:moveTo>
                  <a:lnTo>
                    <a:pt x="4364343" y="0"/>
                  </a:lnTo>
                  <a:lnTo>
                    <a:pt x="4364343" y="326316"/>
                  </a:lnTo>
                  <a:lnTo>
                    <a:pt x="0" y="326316"/>
                  </a:lnTo>
                  <a:close/>
                </a:path>
              </a:pathLst>
            </a:custGeom>
            <a:solidFill>
              <a:srgbClr val="03313D"/>
            </a:solidFill>
          </p:spPr>
        </p:sp>
      </p:grpSp>
      <p:sp>
        <p:nvSpPr>
          <p:cNvPr id="6" name="AutoShape 6"/>
          <p:cNvSpPr/>
          <p:nvPr/>
        </p:nvSpPr>
        <p:spPr>
          <a:xfrm>
            <a:off x="16992600" y="9410700"/>
            <a:ext cx="84995" cy="876300"/>
          </a:xfrm>
          <a:prstGeom prst="rect">
            <a:avLst/>
          </a:prstGeom>
          <a:solidFill>
            <a:srgbClr val="FFCD34"/>
          </a:solidFill>
        </p:spPr>
      </p:sp>
      <p:sp>
        <p:nvSpPr>
          <p:cNvPr id="14" name="TextBox 14"/>
          <p:cNvSpPr txBox="1"/>
          <p:nvPr/>
        </p:nvSpPr>
        <p:spPr>
          <a:xfrm>
            <a:off x="298190" y="266701"/>
            <a:ext cx="18523210" cy="8320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39"/>
              </a:lnSpc>
            </a:pPr>
            <a:r>
              <a:rPr lang="en-US" sz="5400" spc="-63" dirty="0">
                <a:solidFill>
                  <a:srgbClr val="03313D"/>
                </a:solidFill>
                <a:latin typeface="Kollektif Bold"/>
              </a:rPr>
              <a:t>Mise </a:t>
            </a:r>
            <a:r>
              <a:rPr lang="en-US" sz="5400" spc="-63" dirty="0" err="1">
                <a:solidFill>
                  <a:srgbClr val="03313D"/>
                </a:solidFill>
                <a:latin typeface="Kollektif Bold"/>
              </a:rPr>
              <a:t>en</a:t>
            </a:r>
            <a:r>
              <a:rPr lang="en-US" sz="5400" spc="-63" dirty="0">
                <a:solidFill>
                  <a:srgbClr val="03313D"/>
                </a:solidFill>
                <a:latin typeface="Kollektif Bold"/>
              </a:rPr>
              <a:t> situation :  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2F6E9FE-C34C-9B66-CF6B-9B9B3087E637}"/>
              </a:ext>
            </a:extLst>
          </p:cNvPr>
          <p:cNvSpPr txBox="1"/>
          <p:nvPr/>
        </p:nvSpPr>
        <p:spPr>
          <a:xfrm>
            <a:off x="-2714625" y="71437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219765A-393A-984F-7955-EB01CDEC37B6}"/>
              </a:ext>
            </a:extLst>
          </p:cNvPr>
          <p:cNvSpPr txBox="1"/>
          <p:nvPr/>
        </p:nvSpPr>
        <p:spPr>
          <a:xfrm>
            <a:off x="1201217" y="4470626"/>
            <a:ext cx="174564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000" dirty="0">
                <a:latin typeface="+mj-lt"/>
                <a:cs typeface="Leelawadee" panose="020B0502040204020203" pitchFamily="34" charset="-34"/>
              </a:rPr>
              <a:t>Vous recevez ce mail : </a:t>
            </a:r>
            <a:endParaRPr lang="fr-FR" sz="4000" b="1" dirty="0">
              <a:latin typeface="+mj-lt"/>
            </a:endParaRPr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4C213708-73F7-15A9-F156-25C6C61058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15"/>
          <a:stretch/>
        </p:blipFill>
        <p:spPr>
          <a:xfrm>
            <a:off x="6163796" y="0"/>
            <a:ext cx="8214970" cy="10287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46055CC-3FDB-633E-AB5B-9B1F8784AAB3}"/>
              </a:ext>
            </a:extLst>
          </p:cNvPr>
          <p:cNvSpPr txBox="1"/>
          <p:nvPr/>
        </p:nvSpPr>
        <p:spPr>
          <a:xfrm>
            <a:off x="12534428" y="7546076"/>
            <a:ext cx="41431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000" b="1" dirty="0">
                <a:latin typeface="+mj-lt"/>
                <a:cs typeface="Leelawadee" panose="020B0502040204020203" pitchFamily="34" charset="-34"/>
              </a:rPr>
              <a:t>Que faites-vous ?</a:t>
            </a:r>
            <a:endParaRPr lang="fr-FR" sz="4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93836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221" y="1368119"/>
            <a:ext cx="6157575" cy="111605"/>
          </a:xfrm>
          <a:prstGeom prst="rect">
            <a:avLst/>
          </a:prstGeom>
          <a:solidFill>
            <a:srgbClr val="FFCD34"/>
          </a:solidFill>
        </p:spPr>
      </p:sp>
      <p:grpSp>
        <p:nvGrpSpPr>
          <p:cNvPr id="3" name="Group 3"/>
          <p:cNvGrpSpPr/>
          <p:nvPr/>
        </p:nvGrpSpPr>
        <p:grpSpPr>
          <a:xfrm>
            <a:off x="0" y="9258300"/>
            <a:ext cx="18288000" cy="1028700"/>
            <a:chOff x="0" y="0"/>
            <a:chExt cx="4364343" cy="3263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64343" cy="326316"/>
            </a:xfrm>
            <a:custGeom>
              <a:avLst/>
              <a:gdLst/>
              <a:ahLst/>
              <a:cxnLst/>
              <a:rect l="l" t="t" r="r" b="b"/>
              <a:pathLst>
                <a:path w="4364343" h="326316">
                  <a:moveTo>
                    <a:pt x="0" y="0"/>
                  </a:moveTo>
                  <a:lnTo>
                    <a:pt x="4364343" y="0"/>
                  </a:lnTo>
                  <a:lnTo>
                    <a:pt x="4364343" y="326316"/>
                  </a:lnTo>
                  <a:lnTo>
                    <a:pt x="0" y="326316"/>
                  </a:lnTo>
                  <a:close/>
                </a:path>
              </a:pathLst>
            </a:custGeom>
            <a:solidFill>
              <a:srgbClr val="03313D"/>
            </a:solidFill>
          </p:spPr>
        </p:sp>
      </p:grpSp>
      <p:sp>
        <p:nvSpPr>
          <p:cNvPr id="6" name="AutoShape 6"/>
          <p:cNvSpPr/>
          <p:nvPr/>
        </p:nvSpPr>
        <p:spPr>
          <a:xfrm>
            <a:off x="16992600" y="9410700"/>
            <a:ext cx="84995" cy="876300"/>
          </a:xfrm>
          <a:prstGeom prst="rect">
            <a:avLst/>
          </a:prstGeom>
          <a:solidFill>
            <a:srgbClr val="FFCD34"/>
          </a:solidFill>
        </p:spPr>
      </p:sp>
      <p:sp>
        <p:nvSpPr>
          <p:cNvPr id="14" name="TextBox 14"/>
          <p:cNvSpPr txBox="1"/>
          <p:nvPr/>
        </p:nvSpPr>
        <p:spPr>
          <a:xfrm>
            <a:off x="298190" y="266701"/>
            <a:ext cx="18523210" cy="8320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39"/>
              </a:lnSpc>
            </a:pPr>
            <a:r>
              <a:rPr lang="en-US" sz="5400" spc="-63" dirty="0">
                <a:solidFill>
                  <a:srgbClr val="03313D"/>
                </a:solidFill>
                <a:latin typeface="Kollektif Bold"/>
              </a:rPr>
              <a:t>Mise </a:t>
            </a:r>
            <a:r>
              <a:rPr lang="en-US" sz="5400" spc="-63" dirty="0" err="1">
                <a:solidFill>
                  <a:srgbClr val="03313D"/>
                </a:solidFill>
                <a:latin typeface="Kollektif Bold"/>
              </a:rPr>
              <a:t>en</a:t>
            </a:r>
            <a:r>
              <a:rPr lang="en-US" sz="5400" spc="-63" dirty="0">
                <a:solidFill>
                  <a:srgbClr val="03313D"/>
                </a:solidFill>
                <a:latin typeface="Kollektif Bold"/>
              </a:rPr>
              <a:t> situation :  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2F6E9FE-C34C-9B66-CF6B-9B9B3087E637}"/>
              </a:ext>
            </a:extLst>
          </p:cNvPr>
          <p:cNvSpPr txBox="1"/>
          <p:nvPr/>
        </p:nvSpPr>
        <p:spPr>
          <a:xfrm>
            <a:off x="-2714625" y="71437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/>
          </a:p>
        </p:txBody>
      </p:sp>
      <p:pic>
        <p:nvPicPr>
          <p:cNvPr id="10" name="Image 9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3E2FDC-A11D-1463-3FDD-A8BA0748B5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796" y="153510"/>
            <a:ext cx="11693014" cy="902859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6D140431-0E53-C58A-BD5E-2601276FDA7B}"/>
              </a:ext>
            </a:extLst>
          </p:cNvPr>
          <p:cNvSpPr txBox="1"/>
          <p:nvPr/>
        </p:nvSpPr>
        <p:spPr>
          <a:xfrm>
            <a:off x="683818" y="2368190"/>
            <a:ext cx="5424255" cy="60016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/>
              <a:t>La solution n’est pas évidente, mais </a:t>
            </a:r>
            <a:r>
              <a:rPr lang="fr-FR" sz="2400" b="1" dirty="0"/>
              <a:t>ce mail est bien frauduleux !</a:t>
            </a:r>
          </a:p>
          <a:p>
            <a:r>
              <a:rPr lang="fr-FR" sz="2400" b="1" dirty="0"/>
              <a:t>L’adresse est étrange</a:t>
            </a:r>
            <a:r>
              <a:rPr lang="fr-FR" sz="2400" dirty="0"/>
              <a:t>,</a:t>
            </a:r>
          </a:p>
          <a:p>
            <a:r>
              <a:rPr lang="fr-FR" sz="2400" dirty="0"/>
              <a:t>l</a:t>
            </a:r>
            <a:r>
              <a:rPr lang="fr-FR" sz="2400"/>
              <a:t>e </a:t>
            </a:r>
            <a:r>
              <a:rPr lang="fr-FR" sz="2400" dirty="0"/>
              <a:t>nom de domaine, (</a:t>
            </a:r>
            <a:r>
              <a:rPr lang="fr-FR" sz="2400" i="1" dirty="0"/>
              <a:t>‘’mon-dossier-restriction.cc’’</a:t>
            </a:r>
            <a:r>
              <a:rPr lang="fr-FR" sz="2400" dirty="0"/>
              <a:t>)</a:t>
            </a:r>
            <a:r>
              <a:rPr lang="fr-FR" sz="2400" i="1" dirty="0"/>
              <a:t> </a:t>
            </a:r>
            <a:r>
              <a:rPr lang="fr-FR" sz="2400" dirty="0"/>
              <a:t>n’est pas professionnel.</a:t>
            </a:r>
          </a:p>
          <a:p>
            <a:br>
              <a:rPr lang="fr-FR" sz="2400" dirty="0"/>
            </a:br>
            <a:r>
              <a:rPr lang="fr-FR" sz="2400" dirty="0"/>
              <a:t>Pour être sur ici, si vous avez bien une commande en cours, il vous faut vérifier que le </a:t>
            </a:r>
            <a:r>
              <a:rPr lang="fr-FR" sz="2400" b="1" dirty="0"/>
              <a:t>numéro d’envoi correspond bien à celui qui vous a été donné au moment de votre commande ou de son expédition</a:t>
            </a:r>
            <a:r>
              <a:rPr lang="fr-FR" sz="2400" dirty="0"/>
              <a:t>.</a:t>
            </a:r>
            <a:br>
              <a:rPr lang="fr-FR" sz="2400" dirty="0"/>
            </a:br>
            <a:br>
              <a:rPr lang="fr-FR" sz="2400" dirty="0"/>
            </a:br>
            <a:r>
              <a:rPr lang="fr-FR" sz="2400" dirty="0"/>
              <a:t>Vous pouvez noter également que </a:t>
            </a:r>
            <a:r>
              <a:rPr lang="fr-FR" sz="2400" b="1" dirty="0"/>
              <a:t>le mail n’est pas personnalisé</a:t>
            </a:r>
            <a:r>
              <a:rPr lang="fr-FR" sz="2400" dirty="0"/>
              <a:t>. Le transporteur connaissant votre adresse devrait avoir votre nom.</a:t>
            </a:r>
          </a:p>
        </p:txBody>
      </p:sp>
    </p:spTree>
    <p:extLst>
      <p:ext uri="{BB962C8B-B14F-4D97-AF65-F5344CB8AC3E}">
        <p14:creationId xmlns:p14="http://schemas.microsoft.com/office/powerpoint/2010/main" val="26784107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0" y="1629941"/>
            <a:ext cx="6550925" cy="67274"/>
          </a:xfrm>
          <a:prstGeom prst="rect">
            <a:avLst/>
          </a:prstGeom>
          <a:solidFill>
            <a:srgbClr val="FFCD34"/>
          </a:solidFill>
        </p:spPr>
      </p:sp>
      <p:grpSp>
        <p:nvGrpSpPr>
          <p:cNvPr id="3" name="Group 3"/>
          <p:cNvGrpSpPr/>
          <p:nvPr/>
        </p:nvGrpSpPr>
        <p:grpSpPr>
          <a:xfrm>
            <a:off x="0" y="9258300"/>
            <a:ext cx="18288000" cy="1028700"/>
            <a:chOff x="0" y="0"/>
            <a:chExt cx="4364343" cy="3263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64343" cy="326316"/>
            </a:xfrm>
            <a:custGeom>
              <a:avLst/>
              <a:gdLst/>
              <a:ahLst/>
              <a:cxnLst/>
              <a:rect l="l" t="t" r="r" b="b"/>
              <a:pathLst>
                <a:path w="4364343" h="326316">
                  <a:moveTo>
                    <a:pt x="0" y="0"/>
                  </a:moveTo>
                  <a:lnTo>
                    <a:pt x="4364343" y="0"/>
                  </a:lnTo>
                  <a:lnTo>
                    <a:pt x="4364343" y="326316"/>
                  </a:lnTo>
                  <a:lnTo>
                    <a:pt x="0" y="326316"/>
                  </a:lnTo>
                  <a:close/>
                </a:path>
              </a:pathLst>
            </a:custGeom>
            <a:solidFill>
              <a:srgbClr val="03313D"/>
            </a:solidFill>
          </p:spPr>
        </p:sp>
      </p:grpSp>
      <p:sp>
        <p:nvSpPr>
          <p:cNvPr id="6" name="AutoShape 6"/>
          <p:cNvSpPr/>
          <p:nvPr/>
        </p:nvSpPr>
        <p:spPr>
          <a:xfrm>
            <a:off x="16992600" y="9410700"/>
            <a:ext cx="84995" cy="876300"/>
          </a:xfrm>
          <a:prstGeom prst="rect">
            <a:avLst/>
          </a:prstGeom>
          <a:solidFill>
            <a:srgbClr val="FFCD34"/>
          </a:solidFill>
        </p:spPr>
      </p:sp>
      <p:sp>
        <p:nvSpPr>
          <p:cNvPr id="14" name="TextBox 14"/>
          <p:cNvSpPr txBox="1"/>
          <p:nvPr/>
        </p:nvSpPr>
        <p:spPr>
          <a:xfrm>
            <a:off x="228601" y="656059"/>
            <a:ext cx="17539221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39"/>
              </a:lnSpc>
            </a:pPr>
            <a:r>
              <a:rPr lang="en-US" sz="6399" spc="-63">
                <a:solidFill>
                  <a:srgbClr val="03313D"/>
                </a:solidFill>
                <a:latin typeface="Kollektif Bold"/>
              </a:rPr>
              <a:t>Conseils </a:t>
            </a:r>
            <a:r>
              <a:rPr lang="en-US" sz="6399" spc="-63" err="1">
                <a:solidFill>
                  <a:srgbClr val="03313D"/>
                </a:solidFill>
                <a:latin typeface="Kollektif Bold"/>
              </a:rPr>
              <a:t>à</a:t>
            </a:r>
            <a:r>
              <a:rPr lang="en-US" sz="6399" spc="-63">
                <a:solidFill>
                  <a:srgbClr val="03313D"/>
                </a:solidFill>
                <a:latin typeface="Kollektif Bold"/>
              </a:rPr>
              <a:t> </a:t>
            </a:r>
            <a:r>
              <a:rPr lang="en-US" sz="6399" spc="-63" err="1">
                <a:solidFill>
                  <a:srgbClr val="03313D"/>
                </a:solidFill>
                <a:latin typeface="Kollektif Bold"/>
              </a:rPr>
              <a:t>suivre</a:t>
            </a:r>
            <a:r>
              <a:rPr lang="en-US" sz="6399" spc="-63">
                <a:solidFill>
                  <a:srgbClr val="03313D"/>
                </a:solidFill>
                <a:latin typeface="Kollektif Bold"/>
              </a:rPr>
              <a:t>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E082C21-D9F2-87B9-1BA8-56DC113881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7319" y="4182290"/>
            <a:ext cx="2920681" cy="4999810"/>
          </a:xfrm>
          <a:prstGeom prst="rect">
            <a:avLst/>
          </a:prstGeom>
        </p:spPr>
      </p:pic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63485C5E-F746-FD4A-6756-E1CF1FA247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3818637"/>
              </p:ext>
            </p:extLst>
          </p:nvPr>
        </p:nvGraphicFramePr>
        <p:xfrm>
          <a:off x="2819400" y="373273"/>
          <a:ext cx="14799768" cy="97970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5A2DCD23-DE60-2E96-8420-39BE1183C54D}"/>
              </a:ext>
            </a:extLst>
          </p:cNvPr>
          <p:cNvSpPr txBox="1"/>
          <p:nvPr/>
        </p:nvSpPr>
        <p:spPr>
          <a:xfrm>
            <a:off x="7497503" y="4502375"/>
            <a:ext cx="54435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/>
              <a:t>Mes achats en ligne</a:t>
            </a:r>
          </a:p>
        </p:txBody>
      </p:sp>
    </p:spTree>
    <p:extLst>
      <p:ext uri="{BB962C8B-B14F-4D97-AF65-F5344CB8AC3E}">
        <p14:creationId xmlns:p14="http://schemas.microsoft.com/office/powerpoint/2010/main" val="9299482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1697216"/>
            <a:ext cx="13470340" cy="90642"/>
          </a:xfrm>
          <a:prstGeom prst="rect">
            <a:avLst/>
          </a:prstGeom>
          <a:solidFill>
            <a:srgbClr val="FFCD34"/>
          </a:solidFill>
        </p:spPr>
      </p:sp>
      <p:grpSp>
        <p:nvGrpSpPr>
          <p:cNvPr id="3" name="Group 3"/>
          <p:cNvGrpSpPr/>
          <p:nvPr/>
        </p:nvGrpSpPr>
        <p:grpSpPr>
          <a:xfrm>
            <a:off x="0" y="9258300"/>
            <a:ext cx="18288000" cy="1028700"/>
            <a:chOff x="0" y="0"/>
            <a:chExt cx="4364343" cy="3263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64343" cy="326316"/>
            </a:xfrm>
            <a:custGeom>
              <a:avLst/>
              <a:gdLst/>
              <a:ahLst/>
              <a:cxnLst/>
              <a:rect l="l" t="t" r="r" b="b"/>
              <a:pathLst>
                <a:path w="4364343" h="326316">
                  <a:moveTo>
                    <a:pt x="0" y="0"/>
                  </a:moveTo>
                  <a:lnTo>
                    <a:pt x="4364343" y="0"/>
                  </a:lnTo>
                  <a:lnTo>
                    <a:pt x="4364343" y="326316"/>
                  </a:lnTo>
                  <a:lnTo>
                    <a:pt x="0" y="326316"/>
                  </a:lnTo>
                  <a:close/>
                </a:path>
              </a:pathLst>
            </a:custGeom>
            <a:solidFill>
              <a:srgbClr val="03313D"/>
            </a:solidFill>
          </p:spPr>
        </p:sp>
      </p:grpSp>
      <p:sp>
        <p:nvSpPr>
          <p:cNvPr id="6" name="AutoShape 6"/>
          <p:cNvSpPr/>
          <p:nvPr/>
        </p:nvSpPr>
        <p:spPr>
          <a:xfrm>
            <a:off x="16992600" y="9410700"/>
            <a:ext cx="84995" cy="876300"/>
          </a:xfrm>
          <a:prstGeom prst="rect">
            <a:avLst/>
          </a:prstGeom>
          <a:solidFill>
            <a:srgbClr val="FFCD34"/>
          </a:solidFill>
        </p:spPr>
      </p:sp>
      <p:sp>
        <p:nvSpPr>
          <p:cNvPr id="14" name="TextBox 14"/>
          <p:cNvSpPr txBox="1"/>
          <p:nvPr/>
        </p:nvSpPr>
        <p:spPr>
          <a:xfrm>
            <a:off x="520178" y="633673"/>
            <a:ext cx="17005821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39"/>
              </a:lnSpc>
            </a:pPr>
            <a:r>
              <a:rPr lang="en-US" sz="6399" spc="-63">
                <a:solidFill>
                  <a:srgbClr val="03313D"/>
                </a:solidFill>
                <a:latin typeface="Kollektif Bold"/>
              </a:rPr>
              <a:t>Si </a:t>
            </a:r>
            <a:r>
              <a:rPr lang="en-US" sz="6399" spc="-63" err="1">
                <a:solidFill>
                  <a:srgbClr val="03313D"/>
                </a:solidFill>
                <a:latin typeface="Kollektif Bold"/>
              </a:rPr>
              <a:t>ça</a:t>
            </a:r>
            <a:r>
              <a:rPr lang="en-US" sz="6399" spc="-63">
                <a:solidFill>
                  <a:srgbClr val="03313D"/>
                </a:solidFill>
                <a:latin typeface="Kollektif Bold"/>
              </a:rPr>
              <a:t> </a:t>
            </a:r>
            <a:r>
              <a:rPr lang="en-US" sz="6399" spc="-63" err="1">
                <a:solidFill>
                  <a:srgbClr val="03313D"/>
                </a:solidFill>
                <a:latin typeface="Kollektif Bold"/>
              </a:rPr>
              <a:t>vous</a:t>
            </a:r>
            <a:r>
              <a:rPr lang="en-US" sz="6399" spc="-63">
                <a:solidFill>
                  <a:srgbClr val="03313D"/>
                </a:solidFill>
                <a:latin typeface="Kollektif Bold"/>
              </a:rPr>
              <a:t> arrive.. Pas de </a:t>
            </a:r>
            <a:r>
              <a:rPr lang="en-US" sz="6399" spc="-63" err="1">
                <a:solidFill>
                  <a:srgbClr val="03313D"/>
                </a:solidFill>
                <a:latin typeface="Kollektif Bold"/>
              </a:rPr>
              <a:t>panique</a:t>
            </a:r>
            <a:r>
              <a:rPr lang="en-US" sz="6399" spc="-63">
                <a:solidFill>
                  <a:srgbClr val="03313D"/>
                </a:solidFill>
                <a:latin typeface="Kollektif Bold"/>
              </a:rPr>
              <a:t> !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12441EA-95CF-A96A-9802-F2A2FC6EB6F5}"/>
              </a:ext>
            </a:extLst>
          </p:cNvPr>
          <p:cNvSpPr txBox="1"/>
          <p:nvPr/>
        </p:nvSpPr>
        <p:spPr>
          <a:xfrm>
            <a:off x="3781583" y="2116395"/>
            <a:ext cx="13211017" cy="72943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3600" dirty="0">
                <a:latin typeface="+mj-lt"/>
              </a:rPr>
              <a:t>Appeler en </a:t>
            </a:r>
            <a:r>
              <a:rPr lang="fr-FR" sz="3600" b="1" dirty="0">
                <a:latin typeface="+mj-lt"/>
              </a:rPr>
              <a:t>PREMIER LIEU votre banque</a:t>
            </a:r>
            <a:r>
              <a:rPr lang="fr-FR" sz="3600" dirty="0">
                <a:latin typeface="+mj-lt"/>
              </a:rPr>
              <a:t>, elle vous guidera dans toutes les démarches à suivre !</a:t>
            </a:r>
          </a:p>
          <a:p>
            <a:endParaRPr lang="fr-FR" sz="3600" dirty="0">
              <a:latin typeface="+mj-lt"/>
            </a:endParaRPr>
          </a:p>
          <a:p>
            <a:r>
              <a:rPr lang="fr-FR" sz="3600" dirty="0">
                <a:latin typeface="+mj-lt"/>
              </a:rPr>
              <a:t>- Oppositions: </a:t>
            </a:r>
          </a:p>
          <a:p>
            <a:r>
              <a:rPr lang="fr-FR" sz="3600" b="1" dirty="0">
                <a:solidFill>
                  <a:schemeClr val="tx2"/>
                </a:solidFill>
                <a:sym typeface="Wingdings" pitchFamily="2" charset="2"/>
              </a:rPr>
              <a:t> </a:t>
            </a:r>
            <a:r>
              <a:rPr lang="fr-FR" sz="3600" b="1" dirty="0">
                <a:solidFill>
                  <a:schemeClr val="tx2"/>
                </a:solidFill>
                <a:effectLst/>
                <a:ea typeface="MS Mincho"/>
                <a:cs typeface="Arial"/>
              </a:rPr>
              <a:t>Signal conso : </a:t>
            </a:r>
            <a:r>
              <a:rPr lang="fr-FR" sz="3600" b="1" dirty="0">
                <a:solidFill>
                  <a:schemeClr val="tx2"/>
                </a:solidFill>
                <a:effectLst/>
                <a:ea typeface="MS Mincho"/>
                <a:cs typeface="Arial"/>
                <a:hlinkClick r:id="rId2"/>
              </a:rPr>
              <a:t>https://signal.conso.gouv.fr/</a:t>
            </a:r>
            <a:endParaRPr lang="fr-FR" sz="3600" b="1" dirty="0">
              <a:solidFill>
                <a:schemeClr val="tx2"/>
              </a:solidFill>
              <a:effectLst/>
              <a:ea typeface="MS Mincho"/>
              <a:cs typeface="Arial"/>
            </a:endParaRPr>
          </a:p>
          <a:p>
            <a:pPr marL="571500" indent="-571500">
              <a:buFont typeface="Wingdings" panose="05000000000000000000" pitchFamily="2" charset="2"/>
              <a:buChar char="è"/>
            </a:pPr>
            <a:r>
              <a:rPr lang="fr-FR" sz="3600" b="1" dirty="0">
                <a:solidFill>
                  <a:schemeClr val="tx2"/>
                </a:solidFill>
                <a:ea typeface="MS Mincho" panose="02020609040205080304" pitchFamily="49" charset="-128"/>
                <a:cs typeface="Arial" panose="020B0604020202020204" pitchFamily="34" charset="0"/>
                <a:sym typeface="Wingdings" pitchFamily="2" charset="2"/>
              </a:rPr>
              <a:t>Fraude à la carte bancaire : </a:t>
            </a:r>
            <a:r>
              <a:rPr lang="fr-FR" sz="3600" b="1" u="sng" dirty="0">
                <a:solidFill>
                  <a:schemeClr val="tx2"/>
                </a:solidFill>
                <a:ea typeface="MS Mincho" panose="02020609040205080304" pitchFamily="49" charset="-128"/>
                <a:cs typeface="Arial" panose="020B0604020202020204" pitchFamily="34" charset="0"/>
                <a:sym typeface="Wingdings" pitchFamily="2" charset="2"/>
                <a:hlinkClick r:id="rId3"/>
              </a:rPr>
              <a:t>https://www.service-public.fr/particuliers/vosdroits/R46526 </a:t>
            </a:r>
            <a:endParaRPr lang="fr-FR" sz="3600" b="1" u="sng" dirty="0">
              <a:solidFill>
                <a:schemeClr val="tx2"/>
              </a:solidFill>
              <a:ea typeface="MS Mincho" panose="02020609040205080304" pitchFamily="49" charset="-128"/>
              <a:cs typeface="Arial" panose="020B0604020202020204" pitchFamily="34" charset="0"/>
              <a:sym typeface="Wingdings" pitchFamily="2" charset="2"/>
            </a:endParaRPr>
          </a:p>
          <a:p>
            <a:endParaRPr lang="fr-FR" sz="3600" b="1" u="sng" dirty="0">
              <a:solidFill>
                <a:srgbClr val="FF0000"/>
              </a:solidFill>
              <a:effectLst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endParaRPr lang="fr-FR" sz="3600" dirty="0"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fr-FR" sz="3600" dirty="0">
                <a:effectLst/>
                <a:latin typeface="+mj-lt"/>
              </a:rPr>
              <a:t>Attribution nouvelle carte </a:t>
            </a:r>
          </a:p>
          <a:p>
            <a:pPr marL="285750" indent="-285750">
              <a:buFontTx/>
              <a:buChar char="-"/>
            </a:pPr>
            <a:endParaRPr lang="fr-FR" sz="3600" dirty="0">
              <a:effectLst/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fr-FR" sz="3600" dirty="0">
                <a:latin typeface="+mj-lt"/>
              </a:rPr>
              <a:t>Demande de Remboursement  </a:t>
            </a:r>
            <a:endParaRPr lang="fr-FR" sz="3600" dirty="0">
              <a:effectLst/>
              <a:latin typeface="+mj-lt"/>
            </a:endParaRPr>
          </a:p>
          <a:p>
            <a:endParaRPr lang="fr-FR" dirty="0"/>
          </a:p>
          <a:p>
            <a:endParaRPr lang="fr-FR" dirty="0"/>
          </a:p>
        </p:txBody>
      </p:sp>
      <p:pic>
        <p:nvPicPr>
          <p:cNvPr id="7" name="Picture 11">
            <a:extLst>
              <a:ext uri="{FF2B5EF4-FFF2-40B4-BE49-F238E27FC236}">
                <a16:creationId xmlns:a16="http://schemas.microsoft.com/office/drawing/2014/main" id="{495D7630-891F-FD68-8D4C-CBC582F005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14987" y="2176578"/>
            <a:ext cx="924938" cy="92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039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roup 57">
            <a:extLst>
              <a:ext uri="{FF2B5EF4-FFF2-40B4-BE49-F238E27FC236}">
                <a16:creationId xmlns:a16="http://schemas.microsoft.com/office/drawing/2014/main" id="{A536CD60-C730-6808-A77F-01905CD00E4E}"/>
              </a:ext>
            </a:extLst>
          </p:cNvPr>
          <p:cNvGrpSpPr/>
          <p:nvPr/>
        </p:nvGrpSpPr>
        <p:grpSpPr>
          <a:xfrm>
            <a:off x="964303" y="3044"/>
            <a:ext cx="5934185" cy="5531062"/>
            <a:chOff x="0" y="0"/>
            <a:chExt cx="7912246" cy="7374750"/>
          </a:xfrm>
        </p:grpSpPr>
        <p:pic>
          <p:nvPicPr>
            <p:cNvPr id="114" name="Picture 58">
              <a:extLst>
                <a:ext uri="{FF2B5EF4-FFF2-40B4-BE49-F238E27FC236}">
                  <a16:creationId xmlns:a16="http://schemas.microsoft.com/office/drawing/2014/main" id="{6CF38A7A-2610-3BB6-F155-AC664FA84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4817" t="33257" r="44817" b="33257"/>
            <a:stretch>
              <a:fillRect/>
            </a:stretch>
          </p:blipFill>
          <p:spPr>
            <a:xfrm>
              <a:off x="0" y="0"/>
              <a:ext cx="1891613" cy="2381407"/>
            </a:xfrm>
            <a:prstGeom prst="rect">
              <a:avLst/>
            </a:prstGeom>
          </p:spPr>
        </p:pic>
        <p:pic>
          <p:nvPicPr>
            <p:cNvPr id="115" name="Picture 59">
              <a:extLst>
                <a:ext uri="{FF2B5EF4-FFF2-40B4-BE49-F238E27FC236}">
                  <a16:creationId xmlns:a16="http://schemas.microsoft.com/office/drawing/2014/main" id="{739D6D50-D300-D7DE-0967-096F817F4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9457" b="19457"/>
            <a:stretch>
              <a:fillRect/>
            </a:stretch>
          </p:blipFill>
          <p:spPr>
            <a:xfrm>
              <a:off x="2006878" y="0"/>
              <a:ext cx="3898491" cy="2381407"/>
            </a:xfrm>
            <a:prstGeom prst="rect">
              <a:avLst/>
            </a:prstGeom>
          </p:spPr>
        </p:pic>
        <p:pic>
          <p:nvPicPr>
            <p:cNvPr id="116" name="Picture 60">
              <a:extLst>
                <a:ext uri="{FF2B5EF4-FFF2-40B4-BE49-F238E27FC236}">
                  <a16:creationId xmlns:a16="http://schemas.microsoft.com/office/drawing/2014/main" id="{B5A563FF-E323-90D3-4E2B-46E225E6D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4817" t="33257" r="44817" b="33257"/>
            <a:stretch>
              <a:fillRect/>
            </a:stretch>
          </p:blipFill>
          <p:spPr>
            <a:xfrm>
              <a:off x="6020633" y="0"/>
              <a:ext cx="1891613" cy="2381407"/>
            </a:xfrm>
            <a:prstGeom prst="rect">
              <a:avLst/>
            </a:prstGeom>
          </p:spPr>
        </p:pic>
        <p:sp>
          <p:nvSpPr>
            <p:cNvPr id="117" name="AutoShape 61">
              <a:extLst>
                <a:ext uri="{FF2B5EF4-FFF2-40B4-BE49-F238E27FC236}">
                  <a16:creationId xmlns:a16="http://schemas.microsoft.com/office/drawing/2014/main" id="{B9CD90CB-7031-E734-7A4E-02CAFE66F088}"/>
                </a:ext>
              </a:extLst>
            </p:cNvPr>
            <p:cNvSpPr/>
            <p:nvPr/>
          </p:nvSpPr>
          <p:spPr>
            <a:xfrm>
              <a:off x="0" y="2496672"/>
              <a:ext cx="1891613" cy="2381407"/>
            </a:xfrm>
            <a:prstGeom prst="rect">
              <a:avLst/>
            </a:prstGeom>
            <a:solidFill>
              <a:srgbClr val="A6A6A6"/>
            </a:solidFill>
          </p:spPr>
        </p:sp>
        <p:pic>
          <p:nvPicPr>
            <p:cNvPr id="118" name="Picture 62">
              <a:extLst>
                <a:ext uri="{FF2B5EF4-FFF2-40B4-BE49-F238E27FC236}">
                  <a16:creationId xmlns:a16="http://schemas.microsoft.com/office/drawing/2014/main" id="{C7D212A0-CDD1-1FAF-1D43-B958FCAA7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22850" b="22850"/>
            <a:stretch>
              <a:fillRect/>
            </a:stretch>
          </p:blipFill>
          <p:spPr>
            <a:xfrm>
              <a:off x="2006878" y="2496672"/>
              <a:ext cx="3898491" cy="2381407"/>
            </a:xfrm>
            <a:prstGeom prst="rect">
              <a:avLst/>
            </a:prstGeom>
          </p:spPr>
        </p:pic>
        <p:sp>
          <p:nvSpPr>
            <p:cNvPr id="119" name="AutoShape 63">
              <a:extLst>
                <a:ext uri="{FF2B5EF4-FFF2-40B4-BE49-F238E27FC236}">
                  <a16:creationId xmlns:a16="http://schemas.microsoft.com/office/drawing/2014/main" id="{6F25FF2A-106E-109D-B84C-C78802E09240}"/>
                </a:ext>
              </a:extLst>
            </p:cNvPr>
            <p:cNvSpPr/>
            <p:nvPr/>
          </p:nvSpPr>
          <p:spPr>
            <a:xfrm>
              <a:off x="6020633" y="2496672"/>
              <a:ext cx="1891613" cy="2381407"/>
            </a:xfrm>
            <a:prstGeom prst="rect">
              <a:avLst/>
            </a:prstGeom>
            <a:solidFill>
              <a:srgbClr val="BAE2DF"/>
            </a:solidFill>
          </p:spPr>
        </p:sp>
        <p:pic>
          <p:nvPicPr>
            <p:cNvPr id="120" name="Picture 64">
              <a:extLst>
                <a:ext uri="{FF2B5EF4-FFF2-40B4-BE49-F238E27FC236}">
                  <a16:creationId xmlns:a16="http://schemas.microsoft.com/office/drawing/2014/main" id="{D0BD57D7-4161-61A5-8C74-A34F2A0A1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1736" r="11736"/>
            <a:stretch>
              <a:fillRect/>
            </a:stretch>
          </p:blipFill>
          <p:spPr>
            <a:xfrm>
              <a:off x="0" y="4993343"/>
              <a:ext cx="1891613" cy="2381407"/>
            </a:xfrm>
            <a:prstGeom prst="rect">
              <a:avLst/>
            </a:prstGeom>
          </p:spPr>
        </p:pic>
        <p:pic>
          <p:nvPicPr>
            <p:cNvPr id="121" name="Picture 65">
              <a:extLst>
                <a:ext uri="{FF2B5EF4-FFF2-40B4-BE49-F238E27FC236}">
                  <a16:creationId xmlns:a16="http://schemas.microsoft.com/office/drawing/2014/main" id="{A3FDA784-670B-A534-7DD9-A4FEA9275C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0735" r="10735"/>
            <a:stretch>
              <a:fillRect/>
            </a:stretch>
          </p:blipFill>
          <p:spPr>
            <a:xfrm>
              <a:off x="2006878" y="4993343"/>
              <a:ext cx="1891613" cy="2381407"/>
            </a:xfrm>
            <a:prstGeom prst="rect">
              <a:avLst/>
            </a:prstGeom>
          </p:spPr>
        </p:pic>
        <p:pic>
          <p:nvPicPr>
            <p:cNvPr id="122" name="Picture 66">
              <a:extLst>
                <a:ext uri="{FF2B5EF4-FFF2-40B4-BE49-F238E27FC236}">
                  <a16:creationId xmlns:a16="http://schemas.microsoft.com/office/drawing/2014/main" id="{232B162F-A5AF-85D4-06E6-A220EEB0A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13022" r="13022"/>
            <a:stretch>
              <a:fillRect/>
            </a:stretch>
          </p:blipFill>
          <p:spPr>
            <a:xfrm>
              <a:off x="4013756" y="4993343"/>
              <a:ext cx="1891613" cy="2381407"/>
            </a:xfrm>
            <a:prstGeom prst="rect">
              <a:avLst/>
            </a:prstGeom>
          </p:spPr>
        </p:pic>
        <p:pic>
          <p:nvPicPr>
            <p:cNvPr id="123" name="Picture 67">
              <a:extLst>
                <a:ext uri="{FF2B5EF4-FFF2-40B4-BE49-F238E27FC236}">
                  <a16:creationId xmlns:a16="http://schemas.microsoft.com/office/drawing/2014/main" id="{BD2DD3C8-1ED8-53F9-0792-CFB2D0DC6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319" r="5319"/>
            <a:stretch>
              <a:fillRect/>
            </a:stretch>
          </p:blipFill>
          <p:spPr>
            <a:xfrm>
              <a:off x="6020633" y="4993343"/>
              <a:ext cx="1891613" cy="2381407"/>
            </a:xfrm>
            <a:prstGeom prst="rect">
              <a:avLst/>
            </a:prstGeom>
          </p:spPr>
        </p:pic>
      </p:grpSp>
      <p:grpSp>
        <p:nvGrpSpPr>
          <p:cNvPr id="2" name="Group 2"/>
          <p:cNvGrpSpPr/>
          <p:nvPr/>
        </p:nvGrpSpPr>
        <p:grpSpPr>
          <a:xfrm>
            <a:off x="6273807" y="2534777"/>
            <a:ext cx="5934185" cy="5531062"/>
            <a:chOff x="0" y="0"/>
            <a:chExt cx="7912246" cy="737475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8"/>
            <a:srcRect l="11564" r="11564"/>
            <a:stretch>
              <a:fillRect/>
            </a:stretch>
          </p:blipFill>
          <p:spPr>
            <a:xfrm>
              <a:off x="0" y="0"/>
              <a:ext cx="1891613" cy="238140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5"/>
            <a:srcRect t="18297" b="18297"/>
            <a:stretch>
              <a:fillRect/>
            </a:stretch>
          </p:blipFill>
          <p:spPr>
            <a:xfrm>
              <a:off x="2006878" y="0"/>
              <a:ext cx="3898491" cy="238140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7"/>
            <a:srcRect l="13022" r="13022"/>
            <a:stretch>
              <a:fillRect/>
            </a:stretch>
          </p:blipFill>
          <p:spPr>
            <a:xfrm>
              <a:off x="6020633" y="0"/>
              <a:ext cx="1891613" cy="2381407"/>
            </a:xfrm>
            <a:prstGeom prst="rect">
              <a:avLst/>
            </a:prstGeom>
          </p:spPr>
        </p:pic>
        <p:sp>
          <p:nvSpPr>
            <p:cNvPr id="6" name="AutoShape 6"/>
            <p:cNvSpPr/>
            <p:nvPr/>
          </p:nvSpPr>
          <p:spPr>
            <a:xfrm>
              <a:off x="0" y="2496672"/>
              <a:ext cx="1891613" cy="2381407"/>
            </a:xfrm>
            <a:prstGeom prst="rect">
              <a:avLst/>
            </a:prstGeom>
            <a:solidFill>
              <a:srgbClr val="F7CE5D"/>
            </a:solidFill>
          </p:spPr>
        </p:sp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9"/>
            <a:srcRect t="18596" b="18596"/>
            <a:stretch>
              <a:fillRect/>
            </a:stretch>
          </p:blipFill>
          <p:spPr>
            <a:xfrm>
              <a:off x="2006878" y="2496672"/>
              <a:ext cx="3898491" cy="238140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/>
            <a:srcRect l="5319" r="5319"/>
            <a:stretch>
              <a:fillRect/>
            </a:stretch>
          </p:blipFill>
          <p:spPr>
            <a:xfrm>
              <a:off x="6020633" y="2496672"/>
              <a:ext cx="1891613" cy="2381407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/>
            <a:srcRect l="5319" r="5319"/>
            <a:stretch>
              <a:fillRect/>
            </a:stretch>
          </p:blipFill>
          <p:spPr>
            <a:xfrm>
              <a:off x="0" y="4993343"/>
              <a:ext cx="1891613" cy="2381407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/>
            <a:srcRect l="5319" r="5319"/>
            <a:stretch>
              <a:fillRect/>
            </a:stretch>
          </p:blipFill>
          <p:spPr>
            <a:xfrm>
              <a:off x="2006878" y="4993343"/>
              <a:ext cx="1891613" cy="2381407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8"/>
            <a:srcRect l="11564" r="11564"/>
            <a:stretch>
              <a:fillRect/>
            </a:stretch>
          </p:blipFill>
          <p:spPr>
            <a:xfrm>
              <a:off x="4013756" y="4993343"/>
              <a:ext cx="1891613" cy="2381407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9"/>
            <a:srcRect l="11371" r="11371"/>
            <a:stretch>
              <a:fillRect/>
            </a:stretch>
          </p:blipFill>
          <p:spPr>
            <a:xfrm>
              <a:off x="6020633" y="4993343"/>
              <a:ext cx="1891613" cy="2381407"/>
            </a:xfrm>
            <a:prstGeom prst="rect">
              <a:avLst/>
            </a:prstGeom>
          </p:spPr>
        </p:pic>
      </p:grpSp>
      <p:grpSp>
        <p:nvGrpSpPr>
          <p:cNvPr id="13" name="Group 13"/>
          <p:cNvGrpSpPr/>
          <p:nvPr/>
        </p:nvGrpSpPr>
        <p:grpSpPr>
          <a:xfrm>
            <a:off x="328927" y="2534777"/>
            <a:ext cx="5934185" cy="5531062"/>
            <a:chOff x="0" y="0"/>
            <a:chExt cx="7912246" cy="7374750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4"/>
            <a:srcRect l="5319" r="5319"/>
            <a:stretch>
              <a:fillRect/>
            </a:stretch>
          </p:blipFill>
          <p:spPr>
            <a:xfrm>
              <a:off x="0" y="0"/>
              <a:ext cx="1891613" cy="2381407"/>
            </a:xfrm>
            <a:prstGeom prst="rect">
              <a:avLst/>
            </a:prstGeom>
          </p:spPr>
        </p:pic>
        <p:sp>
          <p:nvSpPr>
            <p:cNvPr id="15" name="AutoShape 15"/>
            <p:cNvSpPr/>
            <p:nvPr/>
          </p:nvSpPr>
          <p:spPr>
            <a:xfrm>
              <a:off x="2006878" y="0"/>
              <a:ext cx="3898491" cy="2381407"/>
            </a:xfrm>
            <a:prstGeom prst="rect">
              <a:avLst/>
            </a:prstGeom>
            <a:solidFill>
              <a:srgbClr val="41545B"/>
            </a:solidFill>
          </p:spPr>
        </p:sp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0"/>
            <a:srcRect l="8107" r="8107"/>
            <a:stretch>
              <a:fillRect/>
            </a:stretch>
          </p:blipFill>
          <p:spPr>
            <a:xfrm>
              <a:off x="6020633" y="0"/>
              <a:ext cx="1891613" cy="2381407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8"/>
            <a:srcRect l="11564" r="11564"/>
            <a:stretch>
              <a:fillRect/>
            </a:stretch>
          </p:blipFill>
          <p:spPr>
            <a:xfrm>
              <a:off x="0" y="2496672"/>
              <a:ext cx="1891613" cy="2381407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7"/>
            <a:srcRect t="17194" b="17194"/>
            <a:stretch>
              <a:fillRect/>
            </a:stretch>
          </p:blipFill>
          <p:spPr>
            <a:xfrm>
              <a:off x="2006878" y="2496672"/>
              <a:ext cx="3898491" cy="2381407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4"/>
            <a:srcRect l="5319" r="5319"/>
            <a:stretch>
              <a:fillRect/>
            </a:stretch>
          </p:blipFill>
          <p:spPr>
            <a:xfrm>
              <a:off x="6020633" y="2496672"/>
              <a:ext cx="1891613" cy="2381407"/>
            </a:xfrm>
            <a:prstGeom prst="rect">
              <a:avLst/>
            </a:prstGeom>
          </p:spPr>
        </p:pic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4"/>
            <a:srcRect l="5319" r="5319"/>
            <a:stretch>
              <a:fillRect/>
            </a:stretch>
          </p:blipFill>
          <p:spPr>
            <a:xfrm>
              <a:off x="0" y="4993343"/>
              <a:ext cx="1891613" cy="2381407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4"/>
            <a:srcRect l="5319" r="5319"/>
            <a:stretch>
              <a:fillRect/>
            </a:stretch>
          </p:blipFill>
          <p:spPr>
            <a:xfrm>
              <a:off x="2006878" y="4993343"/>
              <a:ext cx="1891613" cy="2381407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10"/>
            <a:srcRect l="8107" r="8107"/>
            <a:stretch>
              <a:fillRect/>
            </a:stretch>
          </p:blipFill>
          <p:spPr>
            <a:xfrm>
              <a:off x="4013756" y="4993343"/>
              <a:ext cx="1891613" cy="2381407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6"/>
            <a:srcRect l="10735" r="10735"/>
            <a:stretch>
              <a:fillRect/>
            </a:stretch>
          </p:blipFill>
          <p:spPr>
            <a:xfrm>
              <a:off x="6020633" y="4993343"/>
              <a:ext cx="1891613" cy="2381407"/>
            </a:xfrm>
            <a:prstGeom prst="rect">
              <a:avLst/>
            </a:prstGeom>
          </p:spPr>
        </p:pic>
      </p:grpSp>
      <p:grpSp>
        <p:nvGrpSpPr>
          <p:cNvPr id="57" name="Group 57"/>
          <p:cNvGrpSpPr/>
          <p:nvPr/>
        </p:nvGrpSpPr>
        <p:grpSpPr>
          <a:xfrm>
            <a:off x="5393330" y="-29644"/>
            <a:ext cx="5934185" cy="5531062"/>
            <a:chOff x="0" y="0"/>
            <a:chExt cx="7912246" cy="7374750"/>
          </a:xfrm>
        </p:grpSpPr>
        <p:pic>
          <p:nvPicPr>
            <p:cNvPr id="58" name="Picture 58"/>
            <p:cNvPicPr>
              <a:picLocks noChangeAspect="1"/>
            </p:cNvPicPr>
            <p:nvPr/>
          </p:nvPicPr>
          <p:blipFill>
            <a:blip r:embed="rId2"/>
            <a:srcRect l="44817" t="33257" r="44817" b="33257"/>
            <a:stretch>
              <a:fillRect/>
            </a:stretch>
          </p:blipFill>
          <p:spPr>
            <a:xfrm>
              <a:off x="0" y="0"/>
              <a:ext cx="1891613" cy="2381407"/>
            </a:xfrm>
            <a:prstGeom prst="rect">
              <a:avLst/>
            </a:prstGeom>
          </p:spPr>
        </p:pic>
        <p:pic>
          <p:nvPicPr>
            <p:cNvPr id="59" name="Picture 59"/>
            <p:cNvPicPr>
              <a:picLocks noChangeAspect="1"/>
            </p:cNvPicPr>
            <p:nvPr/>
          </p:nvPicPr>
          <p:blipFill>
            <a:blip r:embed="rId3"/>
            <a:srcRect t="19457" b="19457"/>
            <a:stretch>
              <a:fillRect/>
            </a:stretch>
          </p:blipFill>
          <p:spPr>
            <a:xfrm>
              <a:off x="2006878" y="0"/>
              <a:ext cx="3898491" cy="2381407"/>
            </a:xfrm>
            <a:prstGeom prst="rect">
              <a:avLst/>
            </a:prstGeom>
          </p:spPr>
        </p:pic>
        <p:pic>
          <p:nvPicPr>
            <p:cNvPr id="60" name="Picture 60"/>
            <p:cNvPicPr>
              <a:picLocks noChangeAspect="1"/>
            </p:cNvPicPr>
            <p:nvPr/>
          </p:nvPicPr>
          <p:blipFill>
            <a:blip r:embed="rId2"/>
            <a:srcRect l="44817" t="33257" r="44817" b="33257"/>
            <a:stretch>
              <a:fillRect/>
            </a:stretch>
          </p:blipFill>
          <p:spPr>
            <a:xfrm>
              <a:off x="6020633" y="0"/>
              <a:ext cx="1891613" cy="2381407"/>
            </a:xfrm>
            <a:prstGeom prst="rect">
              <a:avLst/>
            </a:prstGeom>
          </p:spPr>
        </p:pic>
        <p:sp>
          <p:nvSpPr>
            <p:cNvPr id="61" name="AutoShape 61"/>
            <p:cNvSpPr/>
            <p:nvPr/>
          </p:nvSpPr>
          <p:spPr>
            <a:xfrm>
              <a:off x="0" y="2496672"/>
              <a:ext cx="1891613" cy="2381407"/>
            </a:xfrm>
            <a:prstGeom prst="rect">
              <a:avLst/>
            </a:prstGeom>
            <a:solidFill>
              <a:srgbClr val="A6A6A6"/>
            </a:solidFill>
          </p:spPr>
        </p:sp>
        <p:pic>
          <p:nvPicPr>
            <p:cNvPr id="62" name="Picture 62"/>
            <p:cNvPicPr>
              <a:picLocks noChangeAspect="1"/>
            </p:cNvPicPr>
            <p:nvPr/>
          </p:nvPicPr>
          <p:blipFill>
            <a:blip r:embed="rId4"/>
            <a:srcRect t="22850" b="22850"/>
            <a:stretch>
              <a:fillRect/>
            </a:stretch>
          </p:blipFill>
          <p:spPr>
            <a:xfrm>
              <a:off x="2006878" y="2496672"/>
              <a:ext cx="3898491" cy="2381407"/>
            </a:xfrm>
            <a:prstGeom prst="rect">
              <a:avLst/>
            </a:prstGeom>
          </p:spPr>
        </p:pic>
        <p:sp>
          <p:nvSpPr>
            <p:cNvPr id="63" name="AutoShape 63"/>
            <p:cNvSpPr/>
            <p:nvPr/>
          </p:nvSpPr>
          <p:spPr>
            <a:xfrm>
              <a:off x="6020633" y="2496672"/>
              <a:ext cx="1891613" cy="2381407"/>
            </a:xfrm>
            <a:prstGeom prst="rect">
              <a:avLst/>
            </a:prstGeom>
            <a:solidFill>
              <a:srgbClr val="BAE2DF"/>
            </a:solidFill>
          </p:spPr>
        </p:sp>
        <p:pic>
          <p:nvPicPr>
            <p:cNvPr id="64" name="Picture 64"/>
            <p:cNvPicPr>
              <a:picLocks noChangeAspect="1"/>
            </p:cNvPicPr>
            <p:nvPr/>
          </p:nvPicPr>
          <p:blipFill>
            <a:blip r:embed="rId5"/>
            <a:srcRect l="11736" r="11736"/>
            <a:stretch>
              <a:fillRect/>
            </a:stretch>
          </p:blipFill>
          <p:spPr>
            <a:xfrm>
              <a:off x="0" y="4993343"/>
              <a:ext cx="1891613" cy="2381407"/>
            </a:xfrm>
            <a:prstGeom prst="rect">
              <a:avLst/>
            </a:prstGeom>
          </p:spPr>
        </p:pic>
        <p:pic>
          <p:nvPicPr>
            <p:cNvPr id="65" name="Picture 65"/>
            <p:cNvPicPr>
              <a:picLocks noChangeAspect="1"/>
            </p:cNvPicPr>
            <p:nvPr/>
          </p:nvPicPr>
          <p:blipFill>
            <a:blip r:embed="rId6"/>
            <a:srcRect l="10735" r="10735"/>
            <a:stretch>
              <a:fillRect/>
            </a:stretch>
          </p:blipFill>
          <p:spPr>
            <a:xfrm>
              <a:off x="2006878" y="4993343"/>
              <a:ext cx="1891613" cy="2381407"/>
            </a:xfrm>
            <a:prstGeom prst="rect">
              <a:avLst/>
            </a:prstGeom>
          </p:spPr>
        </p:pic>
        <p:pic>
          <p:nvPicPr>
            <p:cNvPr id="66" name="Picture 66"/>
            <p:cNvPicPr>
              <a:picLocks noChangeAspect="1"/>
            </p:cNvPicPr>
            <p:nvPr/>
          </p:nvPicPr>
          <p:blipFill>
            <a:blip r:embed="rId7"/>
            <a:srcRect l="13022" r="13022"/>
            <a:stretch>
              <a:fillRect/>
            </a:stretch>
          </p:blipFill>
          <p:spPr>
            <a:xfrm>
              <a:off x="4013756" y="4993343"/>
              <a:ext cx="1891613" cy="2381407"/>
            </a:xfrm>
            <a:prstGeom prst="rect">
              <a:avLst/>
            </a:prstGeom>
          </p:spPr>
        </p:pic>
        <p:pic>
          <p:nvPicPr>
            <p:cNvPr id="67" name="Picture 67"/>
            <p:cNvPicPr>
              <a:picLocks noChangeAspect="1"/>
            </p:cNvPicPr>
            <p:nvPr/>
          </p:nvPicPr>
          <p:blipFill>
            <a:blip r:embed="rId4"/>
            <a:srcRect l="5319" r="5319"/>
            <a:stretch>
              <a:fillRect/>
            </a:stretch>
          </p:blipFill>
          <p:spPr>
            <a:xfrm>
              <a:off x="6020633" y="4993343"/>
              <a:ext cx="1891613" cy="2381407"/>
            </a:xfrm>
            <a:prstGeom prst="rect">
              <a:avLst/>
            </a:prstGeom>
          </p:spPr>
        </p:pic>
      </p:grpSp>
      <p:grpSp>
        <p:nvGrpSpPr>
          <p:cNvPr id="68" name="Group 68"/>
          <p:cNvGrpSpPr/>
          <p:nvPr/>
        </p:nvGrpSpPr>
        <p:grpSpPr>
          <a:xfrm>
            <a:off x="11297827" y="7096"/>
            <a:ext cx="5934185" cy="5531062"/>
            <a:chOff x="0" y="0"/>
            <a:chExt cx="7912246" cy="7374750"/>
          </a:xfrm>
        </p:grpSpPr>
        <p:pic>
          <p:nvPicPr>
            <p:cNvPr id="69" name="Picture 69"/>
            <p:cNvPicPr>
              <a:picLocks noChangeAspect="1"/>
            </p:cNvPicPr>
            <p:nvPr/>
          </p:nvPicPr>
          <p:blipFill>
            <a:blip r:embed="rId2"/>
            <a:srcRect l="44817" t="33257" r="44817" b="33257"/>
            <a:stretch>
              <a:fillRect/>
            </a:stretch>
          </p:blipFill>
          <p:spPr>
            <a:xfrm>
              <a:off x="0" y="0"/>
              <a:ext cx="1891613" cy="2381407"/>
            </a:xfrm>
            <a:prstGeom prst="rect">
              <a:avLst/>
            </a:prstGeom>
          </p:spPr>
        </p:pic>
        <p:pic>
          <p:nvPicPr>
            <p:cNvPr id="70" name="Picture 70"/>
            <p:cNvPicPr>
              <a:picLocks noChangeAspect="1"/>
            </p:cNvPicPr>
            <p:nvPr/>
          </p:nvPicPr>
          <p:blipFill>
            <a:blip r:embed="rId3"/>
            <a:srcRect t="19457" b="19457"/>
            <a:stretch>
              <a:fillRect/>
            </a:stretch>
          </p:blipFill>
          <p:spPr>
            <a:xfrm>
              <a:off x="2006878" y="0"/>
              <a:ext cx="3898491" cy="2381407"/>
            </a:xfrm>
            <a:prstGeom prst="rect">
              <a:avLst/>
            </a:prstGeom>
          </p:spPr>
        </p:pic>
        <p:pic>
          <p:nvPicPr>
            <p:cNvPr id="71" name="Picture 71"/>
            <p:cNvPicPr>
              <a:picLocks noChangeAspect="1"/>
            </p:cNvPicPr>
            <p:nvPr/>
          </p:nvPicPr>
          <p:blipFill>
            <a:blip r:embed="rId2"/>
            <a:srcRect l="44817" t="33257" r="44817" b="33257"/>
            <a:stretch>
              <a:fillRect/>
            </a:stretch>
          </p:blipFill>
          <p:spPr>
            <a:xfrm>
              <a:off x="6020633" y="0"/>
              <a:ext cx="1891613" cy="2381407"/>
            </a:xfrm>
            <a:prstGeom prst="rect">
              <a:avLst/>
            </a:prstGeom>
          </p:spPr>
        </p:pic>
        <p:sp>
          <p:nvSpPr>
            <p:cNvPr id="72" name="AutoShape 72"/>
            <p:cNvSpPr/>
            <p:nvPr/>
          </p:nvSpPr>
          <p:spPr>
            <a:xfrm>
              <a:off x="0" y="2496672"/>
              <a:ext cx="1891613" cy="2381407"/>
            </a:xfrm>
            <a:prstGeom prst="rect">
              <a:avLst/>
            </a:prstGeom>
            <a:solidFill>
              <a:srgbClr val="ECF2FE"/>
            </a:solidFill>
          </p:spPr>
        </p:sp>
        <p:pic>
          <p:nvPicPr>
            <p:cNvPr id="73" name="Picture 73"/>
            <p:cNvPicPr>
              <a:picLocks noChangeAspect="1"/>
            </p:cNvPicPr>
            <p:nvPr/>
          </p:nvPicPr>
          <p:blipFill>
            <a:blip r:embed="rId4"/>
            <a:srcRect t="22850" b="22850"/>
            <a:stretch>
              <a:fillRect/>
            </a:stretch>
          </p:blipFill>
          <p:spPr>
            <a:xfrm>
              <a:off x="2006878" y="2496672"/>
              <a:ext cx="3898491" cy="2381407"/>
            </a:xfrm>
            <a:prstGeom prst="rect">
              <a:avLst/>
            </a:prstGeom>
          </p:spPr>
        </p:pic>
        <p:sp>
          <p:nvSpPr>
            <p:cNvPr id="74" name="AutoShape 74"/>
            <p:cNvSpPr/>
            <p:nvPr/>
          </p:nvSpPr>
          <p:spPr>
            <a:xfrm>
              <a:off x="6020633" y="2496672"/>
              <a:ext cx="1891613" cy="2381407"/>
            </a:xfrm>
            <a:prstGeom prst="rect">
              <a:avLst/>
            </a:prstGeom>
            <a:solidFill>
              <a:srgbClr val="FFDE00"/>
            </a:solidFill>
          </p:spPr>
        </p:sp>
        <p:pic>
          <p:nvPicPr>
            <p:cNvPr id="75" name="Picture 75"/>
            <p:cNvPicPr>
              <a:picLocks noChangeAspect="1"/>
            </p:cNvPicPr>
            <p:nvPr/>
          </p:nvPicPr>
          <p:blipFill>
            <a:blip r:embed="rId4"/>
            <a:srcRect l="5319" r="5319"/>
            <a:stretch>
              <a:fillRect/>
            </a:stretch>
          </p:blipFill>
          <p:spPr>
            <a:xfrm>
              <a:off x="0" y="4993343"/>
              <a:ext cx="1891613" cy="2381407"/>
            </a:xfrm>
            <a:prstGeom prst="rect">
              <a:avLst/>
            </a:prstGeom>
          </p:spPr>
        </p:pic>
        <p:pic>
          <p:nvPicPr>
            <p:cNvPr id="76" name="Picture 76"/>
            <p:cNvPicPr>
              <a:picLocks noChangeAspect="1"/>
            </p:cNvPicPr>
            <p:nvPr/>
          </p:nvPicPr>
          <p:blipFill>
            <a:blip r:embed="rId6"/>
            <a:srcRect l="10735" r="10735"/>
            <a:stretch>
              <a:fillRect/>
            </a:stretch>
          </p:blipFill>
          <p:spPr>
            <a:xfrm>
              <a:off x="2006878" y="4993343"/>
              <a:ext cx="1891613" cy="2381407"/>
            </a:xfrm>
            <a:prstGeom prst="rect">
              <a:avLst/>
            </a:prstGeom>
          </p:spPr>
        </p:pic>
        <p:pic>
          <p:nvPicPr>
            <p:cNvPr id="77" name="Picture 77"/>
            <p:cNvPicPr>
              <a:picLocks noChangeAspect="1"/>
            </p:cNvPicPr>
            <p:nvPr/>
          </p:nvPicPr>
          <p:blipFill>
            <a:blip r:embed="rId4"/>
            <a:srcRect l="5319" r="5319"/>
            <a:stretch>
              <a:fillRect/>
            </a:stretch>
          </p:blipFill>
          <p:spPr>
            <a:xfrm>
              <a:off x="4013756" y="4993343"/>
              <a:ext cx="1891613" cy="2381407"/>
            </a:xfrm>
            <a:prstGeom prst="rect">
              <a:avLst/>
            </a:prstGeom>
          </p:spPr>
        </p:pic>
        <p:pic>
          <p:nvPicPr>
            <p:cNvPr id="78" name="Picture 78"/>
            <p:cNvPicPr>
              <a:picLocks noChangeAspect="1"/>
            </p:cNvPicPr>
            <p:nvPr/>
          </p:nvPicPr>
          <p:blipFill>
            <a:blip r:embed="rId9"/>
            <a:srcRect l="11371" r="11371"/>
            <a:stretch>
              <a:fillRect/>
            </a:stretch>
          </p:blipFill>
          <p:spPr>
            <a:xfrm>
              <a:off x="6020633" y="4993343"/>
              <a:ext cx="1891613" cy="2381407"/>
            </a:xfrm>
            <a:prstGeom prst="rect">
              <a:avLst/>
            </a:prstGeom>
          </p:spPr>
        </p:pic>
      </p:grpSp>
      <p:grpSp>
        <p:nvGrpSpPr>
          <p:cNvPr id="79" name="Group 79"/>
          <p:cNvGrpSpPr/>
          <p:nvPr/>
        </p:nvGrpSpPr>
        <p:grpSpPr>
          <a:xfrm>
            <a:off x="12353815" y="2534777"/>
            <a:ext cx="5934185" cy="5531062"/>
            <a:chOff x="0" y="0"/>
            <a:chExt cx="7912246" cy="7374750"/>
          </a:xfrm>
        </p:grpSpPr>
        <p:pic>
          <p:nvPicPr>
            <p:cNvPr id="80" name="Picture 80"/>
            <p:cNvPicPr>
              <a:picLocks noChangeAspect="1"/>
            </p:cNvPicPr>
            <p:nvPr/>
          </p:nvPicPr>
          <p:blipFill>
            <a:blip r:embed="rId4"/>
            <a:srcRect l="5319" r="5319"/>
            <a:stretch>
              <a:fillRect/>
            </a:stretch>
          </p:blipFill>
          <p:spPr>
            <a:xfrm>
              <a:off x="0" y="0"/>
              <a:ext cx="1891613" cy="2381407"/>
            </a:xfrm>
            <a:prstGeom prst="rect">
              <a:avLst/>
            </a:prstGeom>
          </p:spPr>
        </p:pic>
        <p:pic>
          <p:nvPicPr>
            <p:cNvPr id="81" name="Picture 81"/>
            <p:cNvPicPr>
              <a:picLocks noChangeAspect="1"/>
            </p:cNvPicPr>
            <p:nvPr/>
          </p:nvPicPr>
          <p:blipFill>
            <a:blip r:embed="rId5"/>
            <a:srcRect t="18297" b="18297"/>
            <a:stretch>
              <a:fillRect/>
            </a:stretch>
          </p:blipFill>
          <p:spPr>
            <a:xfrm>
              <a:off x="2006878" y="0"/>
              <a:ext cx="3898491" cy="2381407"/>
            </a:xfrm>
            <a:prstGeom prst="rect">
              <a:avLst/>
            </a:prstGeom>
          </p:spPr>
        </p:pic>
        <p:pic>
          <p:nvPicPr>
            <p:cNvPr id="82" name="Picture 82"/>
            <p:cNvPicPr>
              <a:picLocks noChangeAspect="1"/>
            </p:cNvPicPr>
            <p:nvPr/>
          </p:nvPicPr>
          <p:blipFill>
            <a:blip r:embed="rId10"/>
            <a:srcRect l="8107" r="8107"/>
            <a:stretch>
              <a:fillRect/>
            </a:stretch>
          </p:blipFill>
          <p:spPr>
            <a:xfrm>
              <a:off x="6020633" y="0"/>
              <a:ext cx="1891613" cy="2381407"/>
            </a:xfrm>
            <a:prstGeom prst="rect">
              <a:avLst/>
            </a:prstGeom>
          </p:spPr>
        </p:pic>
        <p:pic>
          <p:nvPicPr>
            <p:cNvPr id="83" name="Picture 83"/>
            <p:cNvPicPr>
              <a:picLocks noChangeAspect="1"/>
            </p:cNvPicPr>
            <p:nvPr/>
          </p:nvPicPr>
          <p:blipFill>
            <a:blip r:embed="rId8"/>
            <a:srcRect l="11564" r="11564"/>
            <a:stretch>
              <a:fillRect/>
            </a:stretch>
          </p:blipFill>
          <p:spPr>
            <a:xfrm>
              <a:off x="0" y="2496672"/>
              <a:ext cx="1891613" cy="2381407"/>
            </a:xfrm>
            <a:prstGeom prst="rect">
              <a:avLst/>
            </a:prstGeom>
          </p:spPr>
        </p:pic>
        <p:pic>
          <p:nvPicPr>
            <p:cNvPr id="84" name="Picture 84"/>
            <p:cNvPicPr>
              <a:picLocks noChangeAspect="1"/>
            </p:cNvPicPr>
            <p:nvPr/>
          </p:nvPicPr>
          <p:blipFill>
            <a:blip r:embed="rId7"/>
            <a:srcRect t="17194" b="17194"/>
            <a:stretch>
              <a:fillRect/>
            </a:stretch>
          </p:blipFill>
          <p:spPr>
            <a:xfrm>
              <a:off x="2006878" y="2496672"/>
              <a:ext cx="3898491" cy="2381407"/>
            </a:xfrm>
            <a:prstGeom prst="rect">
              <a:avLst/>
            </a:prstGeom>
          </p:spPr>
        </p:pic>
        <p:sp>
          <p:nvSpPr>
            <p:cNvPr id="85" name="AutoShape 85"/>
            <p:cNvSpPr/>
            <p:nvPr/>
          </p:nvSpPr>
          <p:spPr>
            <a:xfrm>
              <a:off x="6020633" y="2496672"/>
              <a:ext cx="1891613" cy="2381407"/>
            </a:xfrm>
            <a:prstGeom prst="rect">
              <a:avLst/>
            </a:prstGeom>
            <a:solidFill>
              <a:srgbClr val="FFFFFF"/>
            </a:solidFill>
          </p:spPr>
        </p:sp>
        <p:pic>
          <p:nvPicPr>
            <p:cNvPr id="86" name="Picture 86"/>
            <p:cNvPicPr>
              <a:picLocks noChangeAspect="1"/>
            </p:cNvPicPr>
            <p:nvPr/>
          </p:nvPicPr>
          <p:blipFill>
            <a:blip r:embed="rId4"/>
            <a:srcRect l="5319" r="5319"/>
            <a:stretch>
              <a:fillRect/>
            </a:stretch>
          </p:blipFill>
          <p:spPr>
            <a:xfrm>
              <a:off x="0" y="4993343"/>
              <a:ext cx="1891613" cy="2381407"/>
            </a:xfrm>
            <a:prstGeom prst="rect">
              <a:avLst/>
            </a:prstGeom>
          </p:spPr>
        </p:pic>
        <p:pic>
          <p:nvPicPr>
            <p:cNvPr id="87" name="Picture 87"/>
            <p:cNvPicPr>
              <a:picLocks noChangeAspect="1"/>
            </p:cNvPicPr>
            <p:nvPr/>
          </p:nvPicPr>
          <p:blipFill>
            <a:blip r:embed="rId4"/>
            <a:srcRect l="5319" r="5319"/>
            <a:stretch>
              <a:fillRect/>
            </a:stretch>
          </p:blipFill>
          <p:spPr>
            <a:xfrm>
              <a:off x="2006878" y="4993343"/>
              <a:ext cx="1891613" cy="2381407"/>
            </a:xfrm>
            <a:prstGeom prst="rect">
              <a:avLst/>
            </a:prstGeom>
          </p:spPr>
        </p:pic>
        <p:pic>
          <p:nvPicPr>
            <p:cNvPr id="88" name="Picture 88"/>
            <p:cNvPicPr>
              <a:picLocks noChangeAspect="1"/>
            </p:cNvPicPr>
            <p:nvPr/>
          </p:nvPicPr>
          <p:blipFill>
            <a:blip r:embed="rId10"/>
            <a:srcRect l="8107" r="8107"/>
            <a:stretch>
              <a:fillRect/>
            </a:stretch>
          </p:blipFill>
          <p:spPr>
            <a:xfrm>
              <a:off x="4013756" y="4993343"/>
              <a:ext cx="1891613" cy="2381407"/>
            </a:xfrm>
            <a:prstGeom prst="rect">
              <a:avLst/>
            </a:prstGeom>
          </p:spPr>
        </p:pic>
        <p:pic>
          <p:nvPicPr>
            <p:cNvPr id="89" name="Picture 89"/>
            <p:cNvPicPr>
              <a:picLocks noChangeAspect="1"/>
            </p:cNvPicPr>
            <p:nvPr/>
          </p:nvPicPr>
          <p:blipFill>
            <a:blip r:embed="rId6"/>
            <a:srcRect l="10735" r="10735"/>
            <a:stretch>
              <a:fillRect/>
            </a:stretch>
          </p:blipFill>
          <p:spPr>
            <a:xfrm>
              <a:off x="6020633" y="4993343"/>
              <a:ext cx="1891613" cy="2381407"/>
            </a:xfrm>
            <a:prstGeom prst="rect">
              <a:avLst/>
            </a:prstGeom>
          </p:spPr>
        </p:pic>
      </p:grpSp>
      <p:grpSp>
        <p:nvGrpSpPr>
          <p:cNvPr id="101" name="Group 101"/>
          <p:cNvGrpSpPr/>
          <p:nvPr/>
        </p:nvGrpSpPr>
        <p:grpSpPr>
          <a:xfrm>
            <a:off x="-176851" y="8859"/>
            <a:ext cx="1275537" cy="4381943"/>
            <a:chOff x="0" y="0"/>
            <a:chExt cx="264173" cy="907531"/>
          </a:xfrm>
        </p:grpSpPr>
        <p:sp>
          <p:nvSpPr>
            <p:cNvPr id="102" name="Freeform 102"/>
            <p:cNvSpPr/>
            <p:nvPr/>
          </p:nvSpPr>
          <p:spPr>
            <a:xfrm>
              <a:off x="0" y="0"/>
              <a:ext cx="264173" cy="907531"/>
            </a:xfrm>
            <a:custGeom>
              <a:avLst/>
              <a:gdLst/>
              <a:ahLst/>
              <a:cxnLst/>
              <a:rect l="l" t="t" r="r" b="b"/>
              <a:pathLst>
                <a:path w="264173" h="907531">
                  <a:moveTo>
                    <a:pt x="0" y="0"/>
                  </a:moveTo>
                  <a:lnTo>
                    <a:pt x="264173" y="0"/>
                  </a:lnTo>
                  <a:lnTo>
                    <a:pt x="264173" y="907531"/>
                  </a:lnTo>
                  <a:lnTo>
                    <a:pt x="0" y="907531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3" name="Group 103"/>
          <p:cNvGrpSpPr/>
          <p:nvPr/>
        </p:nvGrpSpPr>
        <p:grpSpPr>
          <a:xfrm>
            <a:off x="-243998" y="-124739"/>
            <a:ext cx="18633293" cy="10316644"/>
            <a:chOff x="0" y="0"/>
            <a:chExt cx="4634264" cy="2541244"/>
          </a:xfrm>
        </p:grpSpPr>
        <p:sp>
          <p:nvSpPr>
            <p:cNvPr id="104" name="Freeform 104"/>
            <p:cNvSpPr/>
            <p:nvPr/>
          </p:nvSpPr>
          <p:spPr>
            <a:xfrm>
              <a:off x="0" y="0"/>
              <a:ext cx="4634264" cy="2541244"/>
            </a:xfrm>
            <a:custGeom>
              <a:avLst/>
              <a:gdLst/>
              <a:ahLst/>
              <a:cxnLst/>
              <a:rect l="l" t="t" r="r" b="b"/>
              <a:pathLst>
                <a:path w="4634264" h="2541244">
                  <a:moveTo>
                    <a:pt x="0" y="0"/>
                  </a:moveTo>
                  <a:lnTo>
                    <a:pt x="4634264" y="0"/>
                  </a:lnTo>
                  <a:lnTo>
                    <a:pt x="4634264" y="2541244"/>
                  </a:lnTo>
                  <a:lnTo>
                    <a:pt x="0" y="2541244"/>
                  </a:lnTo>
                  <a:close/>
                </a:path>
              </a:pathLst>
            </a:custGeom>
            <a:solidFill>
              <a:srgbClr val="143547">
                <a:alpha val="92941"/>
              </a:srgbClr>
            </a:solidFill>
          </p:spPr>
        </p:sp>
      </p:grpSp>
      <p:sp>
        <p:nvSpPr>
          <p:cNvPr id="105" name="TextBox 105"/>
          <p:cNvSpPr txBox="1"/>
          <p:nvPr/>
        </p:nvSpPr>
        <p:spPr>
          <a:xfrm>
            <a:off x="10351602" y="751093"/>
            <a:ext cx="5574253" cy="1504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1551"/>
              </a:lnSpc>
            </a:pPr>
            <a:r>
              <a:rPr lang="en-US" sz="10501" spc="-105">
                <a:solidFill>
                  <a:srgbClr val="F3F4ED"/>
                </a:solidFill>
                <a:latin typeface="Kollektif Bold"/>
              </a:rPr>
              <a:t>Contacts</a:t>
            </a:r>
          </a:p>
        </p:txBody>
      </p:sp>
      <p:sp>
        <p:nvSpPr>
          <p:cNvPr id="106" name="AutoShape 106"/>
          <p:cNvSpPr/>
          <p:nvPr/>
        </p:nvSpPr>
        <p:spPr>
          <a:xfrm>
            <a:off x="-409433" y="8179938"/>
            <a:ext cx="18798728" cy="2123541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08" name="TextBox 108"/>
          <p:cNvSpPr txBox="1"/>
          <p:nvPr/>
        </p:nvSpPr>
        <p:spPr>
          <a:xfrm>
            <a:off x="2426298" y="3600893"/>
            <a:ext cx="8771484" cy="6194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263"/>
              </a:lnSpc>
            </a:pPr>
            <a:endParaRPr lang="en-US" sz="3759" dirty="0">
              <a:solidFill>
                <a:srgbClr val="FFFFFF"/>
              </a:solidFill>
              <a:latin typeface="Kollektif Bold"/>
            </a:endParaRPr>
          </a:p>
        </p:txBody>
      </p:sp>
      <p:sp>
        <p:nvSpPr>
          <p:cNvPr id="111" name="AutoShape 111"/>
          <p:cNvSpPr/>
          <p:nvPr/>
        </p:nvSpPr>
        <p:spPr>
          <a:xfrm>
            <a:off x="15785163" y="5765140"/>
            <a:ext cx="140692" cy="4521860"/>
          </a:xfrm>
          <a:prstGeom prst="rect">
            <a:avLst/>
          </a:prstGeom>
          <a:solidFill>
            <a:srgbClr val="FFCD34"/>
          </a:solidFill>
        </p:spPr>
      </p:sp>
      <p:sp>
        <p:nvSpPr>
          <p:cNvPr id="112" name="AutoShape 112"/>
          <p:cNvSpPr/>
          <p:nvPr/>
        </p:nvSpPr>
        <p:spPr>
          <a:xfrm>
            <a:off x="1719996" y="8859"/>
            <a:ext cx="151979" cy="4593858"/>
          </a:xfrm>
          <a:prstGeom prst="rect">
            <a:avLst/>
          </a:prstGeom>
          <a:solidFill>
            <a:srgbClr val="FFCD34"/>
          </a:solidFill>
        </p:spPr>
      </p:sp>
      <p:pic>
        <p:nvPicPr>
          <p:cNvPr id="124" name="Image 123">
            <a:extLst>
              <a:ext uri="{FF2B5EF4-FFF2-40B4-BE49-F238E27FC236}">
                <a16:creationId xmlns:a16="http://schemas.microsoft.com/office/drawing/2014/main" id="{8D1BC8A8-0DBF-DA3C-5E50-718D0FE40C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407" y="8957105"/>
            <a:ext cx="10953398" cy="1234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" y="1697216"/>
            <a:ext cx="4544704" cy="74730"/>
          </a:xfrm>
          <a:prstGeom prst="rect">
            <a:avLst/>
          </a:prstGeom>
          <a:solidFill>
            <a:srgbClr val="FFCD34"/>
          </a:solidFill>
        </p:spPr>
      </p:sp>
      <p:grpSp>
        <p:nvGrpSpPr>
          <p:cNvPr id="3" name="Group 3"/>
          <p:cNvGrpSpPr/>
          <p:nvPr/>
        </p:nvGrpSpPr>
        <p:grpSpPr>
          <a:xfrm>
            <a:off x="0" y="9258300"/>
            <a:ext cx="18288000" cy="1028700"/>
            <a:chOff x="0" y="0"/>
            <a:chExt cx="4364343" cy="3263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64343" cy="326316"/>
            </a:xfrm>
            <a:custGeom>
              <a:avLst/>
              <a:gdLst/>
              <a:ahLst/>
              <a:cxnLst/>
              <a:rect l="l" t="t" r="r" b="b"/>
              <a:pathLst>
                <a:path w="4364343" h="326316">
                  <a:moveTo>
                    <a:pt x="0" y="0"/>
                  </a:moveTo>
                  <a:lnTo>
                    <a:pt x="4364343" y="0"/>
                  </a:lnTo>
                  <a:lnTo>
                    <a:pt x="4364343" y="326316"/>
                  </a:lnTo>
                  <a:lnTo>
                    <a:pt x="0" y="326316"/>
                  </a:lnTo>
                  <a:close/>
                </a:path>
              </a:pathLst>
            </a:custGeom>
            <a:solidFill>
              <a:srgbClr val="03313D"/>
            </a:solidFill>
          </p:spPr>
        </p:sp>
      </p:grpSp>
      <p:sp>
        <p:nvSpPr>
          <p:cNvPr id="6" name="AutoShape 6"/>
          <p:cNvSpPr/>
          <p:nvPr/>
        </p:nvSpPr>
        <p:spPr>
          <a:xfrm>
            <a:off x="16992600" y="9410700"/>
            <a:ext cx="84995" cy="876300"/>
          </a:xfrm>
          <a:prstGeom prst="rect">
            <a:avLst/>
          </a:prstGeom>
          <a:solidFill>
            <a:srgbClr val="FFCD34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80304" y="7099758"/>
            <a:ext cx="1059981" cy="105998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16400" y="2232453"/>
            <a:ext cx="1059980" cy="10599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16401" y="4712753"/>
            <a:ext cx="1059980" cy="105998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520179" y="633673"/>
            <a:ext cx="13602290" cy="919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39"/>
              </a:lnSpc>
            </a:pPr>
            <a:r>
              <a:rPr lang="en-US" sz="6399" spc="-63" dirty="0" err="1">
                <a:solidFill>
                  <a:srgbClr val="03313D"/>
                </a:solidFill>
                <a:latin typeface="Kollektif Bold"/>
              </a:rPr>
              <a:t>Calendrier</a:t>
            </a:r>
            <a:endParaRPr lang="en-US" sz="6399" spc="-63" dirty="0">
              <a:solidFill>
                <a:srgbClr val="03313D"/>
              </a:solidFill>
              <a:latin typeface="Kollektif Bold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D003C09-4678-E3B0-C1DE-36E59E685DEF}"/>
              </a:ext>
            </a:extLst>
          </p:cNvPr>
          <p:cNvSpPr txBox="1"/>
          <p:nvPr/>
        </p:nvSpPr>
        <p:spPr>
          <a:xfrm>
            <a:off x="2780953" y="2262873"/>
            <a:ext cx="68371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Atelier 1 : </a:t>
            </a:r>
            <a:r>
              <a:rPr lang="fr-FR" sz="3600" dirty="0">
                <a:latin typeface="Leelawadee" panose="020B0502040204020203" pitchFamily="34" charset="-34"/>
                <a:cs typeface="Leelawadee" panose="020B0502040204020203" pitchFamily="34" charset="-34"/>
              </a:rPr>
              <a:t>Introduction – </a:t>
            </a:r>
            <a:br>
              <a:rPr lang="fr-FR" sz="3600" dirty="0"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fr-FR" sz="3600" dirty="0">
                <a:latin typeface="Leelawadee" panose="020B0502040204020203" pitchFamily="34" charset="-34"/>
                <a:cs typeface="Leelawadee" panose="020B0502040204020203" pitchFamily="34" charset="-34"/>
              </a:rPr>
              <a:t>Les arnaques les plus fréquentes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20B1217-424E-D3F5-66F3-A55AF324A808}"/>
              </a:ext>
            </a:extLst>
          </p:cNvPr>
          <p:cNvSpPr txBox="1"/>
          <p:nvPr/>
        </p:nvSpPr>
        <p:spPr>
          <a:xfrm>
            <a:off x="2780953" y="3371806"/>
            <a:ext cx="5043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Leelawadee" panose="020B0502040204020203" pitchFamily="34" charset="-34"/>
                <a:cs typeface="Leelawadee" panose="020B0502040204020203" pitchFamily="34" charset="-34"/>
              </a:rPr>
              <a:t>Date :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0883925-10A7-9A24-7F7C-20635D0E4897}"/>
              </a:ext>
            </a:extLst>
          </p:cNvPr>
          <p:cNvSpPr txBox="1"/>
          <p:nvPr/>
        </p:nvSpPr>
        <p:spPr>
          <a:xfrm>
            <a:off x="2862461" y="4846426"/>
            <a:ext cx="76011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Atelier 3 : </a:t>
            </a:r>
            <a:r>
              <a:rPr lang="fr-FR" sz="3600" dirty="0">
                <a:latin typeface="Leelawadee" panose="020B0502040204020203" pitchFamily="34" charset="-34"/>
                <a:cs typeface="Leelawadee" panose="020B0502040204020203" pitchFamily="34" charset="-34"/>
              </a:rPr>
              <a:t>Sécuriser ses informations personnelles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5FBC373-E7E8-B923-C854-A3D55C5C4AC6}"/>
              </a:ext>
            </a:extLst>
          </p:cNvPr>
          <p:cNvSpPr txBox="1"/>
          <p:nvPr/>
        </p:nvSpPr>
        <p:spPr>
          <a:xfrm>
            <a:off x="2862461" y="6033919"/>
            <a:ext cx="5043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Leelawadee" panose="020B0502040204020203" pitchFamily="34" charset="-34"/>
                <a:cs typeface="Leelawadee" panose="020B0502040204020203" pitchFamily="34" charset="-34"/>
              </a:rPr>
              <a:t>Date :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98DDE2A-90CA-699C-7754-9E644F869958}"/>
              </a:ext>
            </a:extLst>
          </p:cNvPr>
          <p:cNvSpPr txBox="1"/>
          <p:nvPr/>
        </p:nvSpPr>
        <p:spPr>
          <a:xfrm>
            <a:off x="2862460" y="7106813"/>
            <a:ext cx="5583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Atelier 5 : </a:t>
            </a:r>
            <a:r>
              <a:rPr lang="fr-FR" sz="3600" dirty="0">
                <a:latin typeface="Leelawadee" panose="020B0502040204020203" pitchFamily="34" charset="-34"/>
                <a:cs typeface="Leelawadee" panose="020B0502040204020203" pitchFamily="34" charset="-34"/>
              </a:rPr>
              <a:t>Achats en ligne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B434C7C-3118-B651-A85F-59AAC14CEAD3}"/>
              </a:ext>
            </a:extLst>
          </p:cNvPr>
          <p:cNvSpPr txBox="1"/>
          <p:nvPr/>
        </p:nvSpPr>
        <p:spPr>
          <a:xfrm>
            <a:off x="2862460" y="7713875"/>
            <a:ext cx="5043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Leelawadee" panose="020B0502040204020203" pitchFamily="34" charset="-34"/>
                <a:cs typeface="Leelawadee" panose="020B0502040204020203" pitchFamily="34" charset="-34"/>
              </a:rPr>
              <a:t>Date :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C8969A2-F078-3E3E-4476-7AA648C6248F}"/>
              </a:ext>
            </a:extLst>
          </p:cNvPr>
          <p:cNvSpPr txBox="1"/>
          <p:nvPr/>
        </p:nvSpPr>
        <p:spPr>
          <a:xfrm>
            <a:off x="11087262" y="2212186"/>
            <a:ext cx="57730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Atelier 2 : </a:t>
            </a:r>
            <a:r>
              <a:rPr lang="fr-FR" sz="3600" dirty="0">
                <a:latin typeface="Leelawadee" panose="020B0502040204020203" pitchFamily="34" charset="-34"/>
                <a:cs typeface="Leelawadee" panose="020B0502040204020203" pitchFamily="34" charset="-34"/>
              </a:rPr>
              <a:t>Les réactions à avoir : comportements et sites clés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3741266-84EF-507C-CC35-C24704A79A6C}"/>
              </a:ext>
            </a:extLst>
          </p:cNvPr>
          <p:cNvSpPr txBox="1"/>
          <p:nvPr/>
        </p:nvSpPr>
        <p:spPr>
          <a:xfrm>
            <a:off x="11087262" y="4018137"/>
            <a:ext cx="5043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Leelawadee" panose="020B0502040204020203" pitchFamily="34" charset="-34"/>
                <a:cs typeface="Leelawadee" panose="020B0502040204020203" pitchFamily="34" charset="-34"/>
              </a:rPr>
              <a:t>Date : 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18DD60CD-2F76-1B0B-F6A2-D4D45E261180}"/>
              </a:ext>
            </a:extLst>
          </p:cNvPr>
          <p:cNvSpPr txBox="1"/>
          <p:nvPr/>
        </p:nvSpPr>
        <p:spPr>
          <a:xfrm>
            <a:off x="11087262" y="5082561"/>
            <a:ext cx="5773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Atelier 4 : </a:t>
            </a:r>
            <a:r>
              <a:rPr lang="fr-FR" sz="3600" dirty="0">
                <a:latin typeface="Leelawadee" panose="020B0502040204020203" pitchFamily="34" charset="-34"/>
                <a:cs typeface="Leelawadee" panose="020B0502040204020203" pitchFamily="34" charset="-34"/>
              </a:rPr>
              <a:t>Banque en ligne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B91907D-89FE-1859-7DA2-2C0C479FEF4E}"/>
              </a:ext>
            </a:extLst>
          </p:cNvPr>
          <p:cNvSpPr txBox="1"/>
          <p:nvPr/>
        </p:nvSpPr>
        <p:spPr>
          <a:xfrm>
            <a:off x="11087262" y="5703398"/>
            <a:ext cx="5043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Leelawadee" panose="020B0502040204020203" pitchFamily="34" charset="-34"/>
                <a:cs typeface="Leelawadee" panose="020B0502040204020203" pitchFamily="34" charset="-34"/>
              </a:rPr>
              <a:t>Date : 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DFE05C75-BA47-0D05-7D7A-28BAA3050330}"/>
              </a:ext>
            </a:extLst>
          </p:cNvPr>
          <p:cNvSpPr txBox="1"/>
          <p:nvPr/>
        </p:nvSpPr>
        <p:spPr>
          <a:xfrm>
            <a:off x="11087262" y="6793316"/>
            <a:ext cx="62703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Atelier 6 : </a:t>
            </a:r>
            <a:r>
              <a:rPr lang="fr-FR" sz="3600" dirty="0">
                <a:latin typeface="Leelawadee" panose="020B0502040204020203" pitchFamily="34" charset="-34"/>
                <a:cs typeface="Leelawadee" panose="020B0502040204020203" pitchFamily="34" charset="-34"/>
              </a:rPr>
              <a:t>Réseaux sociaux, mails et sms 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8592B709-08C0-B170-CF5D-32A4AAADA046}"/>
              </a:ext>
            </a:extLst>
          </p:cNvPr>
          <p:cNvSpPr txBox="1"/>
          <p:nvPr/>
        </p:nvSpPr>
        <p:spPr>
          <a:xfrm>
            <a:off x="11087262" y="7932717"/>
            <a:ext cx="5043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Leelawadee" panose="020B0502040204020203" pitchFamily="34" charset="-34"/>
                <a:cs typeface="Leelawadee" panose="020B0502040204020203" pitchFamily="34" charset="-34"/>
              </a:rPr>
              <a:t>Date : </a:t>
            </a: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B9C7DA64-6646-2517-E6A7-E9DC61E947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822707" y="2262873"/>
            <a:ext cx="1059981" cy="1059981"/>
          </a:xfrm>
          <a:prstGeom prst="rect">
            <a:avLst/>
          </a:prstGeom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id="{EAB81188-6BB1-894F-8814-038BC6BE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822707" y="6871511"/>
            <a:ext cx="1059980" cy="1059980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FD946E1E-51CE-B8F9-6334-383F0DD28F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822707" y="5107675"/>
            <a:ext cx="1059980" cy="105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0462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11831" b="11831"/>
          <a:stretch>
            <a:fillRect/>
          </a:stretch>
        </p:blipFill>
        <p:spPr>
          <a:xfrm>
            <a:off x="98152" y="2240671"/>
            <a:ext cx="3878561" cy="24536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3646" r="18232"/>
          <a:stretch>
            <a:fillRect/>
          </a:stretch>
        </p:blipFill>
        <p:spPr>
          <a:xfrm>
            <a:off x="4185351" y="109529"/>
            <a:ext cx="2497315" cy="449573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10441" t="11022" r="11054" b="24760"/>
          <a:stretch>
            <a:fillRect/>
          </a:stretch>
        </p:blipFill>
        <p:spPr>
          <a:xfrm>
            <a:off x="6871683" y="6614115"/>
            <a:ext cx="4309924" cy="2644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l="22402" t="19115" r="11544" b="23049"/>
          <a:stretch>
            <a:fillRect/>
          </a:stretch>
        </p:blipFill>
        <p:spPr>
          <a:xfrm>
            <a:off x="6957779" y="0"/>
            <a:ext cx="2648328" cy="309177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t="3170" b="3170"/>
          <a:stretch>
            <a:fillRect/>
          </a:stretch>
        </p:blipFill>
        <p:spPr>
          <a:xfrm>
            <a:off x="511123" y="0"/>
            <a:ext cx="3465590" cy="213232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 l="210" r="210"/>
          <a:stretch>
            <a:fillRect/>
          </a:stretch>
        </p:blipFill>
        <p:spPr>
          <a:xfrm>
            <a:off x="6871683" y="3304619"/>
            <a:ext cx="5468848" cy="308926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 l="16075" r="19371"/>
          <a:stretch>
            <a:fillRect/>
          </a:stretch>
        </p:blipFill>
        <p:spPr>
          <a:xfrm>
            <a:off x="12539195" y="0"/>
            <a:ext cx="5503228" cy="639388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 l="62237" t="5666" r="4753"/>
          <a:stretch>
            <a:fillRect/>
          </a:stretch>
        </p:blipFill>
        <p:spPr>
          <a:xfrm>
            <a:off x="4613416" y="4823175"/>
            <a:ext cx="2069250" cy="44351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 l="42281" r="19520" b="11233"/>
          <a:stretch>
            <a:fillRect/>
          </a:stretch>
        </p:blipFill>
        <p:spPr>
          <a:xfrm>
            <a:off x="9743838" y="96322"/>
            <a:ext cx="2596693" cy="301089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 l="2609" t="26859" b="4005"/>
          <a:stretch>
            <a:fillRect/>
          </a:stretch>
        </p:blipFill>
        <p:spPr>
          <a:xfrm>
            <a:off x="11420382" y="6614115"/>
            <a:ext cx="6622041" cy="2644185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4797354" y="4006345"/>
            <a:ext cx="136255" cy="136255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CD34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12"/>
          <a:srcRect t="5080" b="18154"/>
          <a:stretch>
            <a:fillRect/>
          </a:stretch>
        </p:blipFill>
        <p:spPr>
          <a:xfrm>
            <a:off x="6871683" y="3270139"/>
            <a:ext cx="5468848" cy="315822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3"/>
          <a:srcRect l="2143" r="26499"/>
          <a:stretch>
            <a:fillRect/>
          </a:stretch>
        </p:blipFill>
        <p:spPr>
          <a:xfrm>
            <a:off x="239393" y="4823175"/>
            <a:ext cx="4219718" cy="4435125"/>
          </a:xfrm>
          <a:prstGeom prst="rect">
            <a:avLst/>
          </a:prstGeom>
        </p:spPr>
      </p:pic>
      <p:sp>
        <p:nvSpPr>
          <p:cNvPr id="18" name="AutoShape 18"/>
          <p:cNvSpPr/>
          <p:nvPr/>
        </p:nvSpPr>
        <p:spPr>
          <a:xfrm>
            <a:off x="-101933" y="-108557"/>
            <a:ext cx="18491865" cy="10287000"/>
          </a:xfrm>
          <a:prstGeom prst="rect">
            <a:avLst/>
          </a:prstGeom>
          <a:solidFill>
            <a:srgbClr val="03313D">
              <a:alpha val="80000"/>
            </a:srgbClr>
          </a:solidFill>
        </p:spPr>
      </p:sp>
      <p:sp>
        <p:nvSpPr>
          <p:cNvPr id="19" name="AutoShape 19"/>
          <p:cNvSpPr/>
          <p:nvPr/>
        </p:nvSpPr>
        <p:spPr>
          <a:xfrm>
            <a:off x="17526000" y="6959549"/>
            <a:ext cx="151735" cy="3424291"/>
          </a:xfrm>
          <a:prstGeom prst="rect">
            <a:avLst/>
          </a:prstGeom>
          <a:solidFill>
            <a:srgbClr val="FFCD34"/>
          </a:solidFill>
        </p:spPr>
      </p:sp>
      <p:sp>
        <p:nvSpPr>
          <p:cNvPr id="21" name="AutoShape 21"/>
          <p:cNvSpPr/>
          <p:nvPr/>
        </p:nvSpPr>
        <p:spPr>
          <a:xfrm>
            <a:off x="1524000" y="-18892"/>
            <a:ext cx="129769" cy="3439957"/>
          </a:xfrm>
          <a:prstGeom prst="rect">
            <a:avLst/>
          </a:prstGeom>
          <a:solidFill>
            <a:srgbClr val="FFCD34"/>
          </a:solidFill>
        </p:spPr>
      </p:sp>
      <p:sp>
        <p:nvSpPr>
          <p:cNvPr id="22" name="TextBox 22"/>
          <p:cNvSpPr txBox="1"/>
          <p:nvPr/>
        </p:nvSpPr>
        <p:spPr>
          <a:xfrm>
            <a:off x="15925800" y="7707433"/>
            <a:ext cx="17750794" cy="658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42"/>
              </a:lnSpc>
            </a:pPr>
            <a:r>
              <a:rPr lang="en-US" sz="4584" spc="-45">
                <a:solidFill>
                  <a:srgbClr val="F3F4ED"/>
                </a:solidFill>
                <a:latin typeface="Kollektif Bold"/>
              </a:rPr>
              <a:t>2023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524000" y="3711868"/>
            <a:ext cx="26346335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fr-FR" sz="8000" dirty="0">
                <a:solidFill>
                  <a:schemeClr val="bg1"/>
                </a:solidFill>
                <a:latin typeface="Kollektif Bold" panose="020B0604020202020204" charset="0"/>
              </a:rPr>
              <a:t>Atelier 5 : Achats en ligne</a:t>
            </a:r>
          </a:p>
        </p:txBody>
      </p:sp>
      <p:sp>
        <p:nvSpPr>
          <p:cNvPr id="26" name="AutoShape 26"/>
          <p:cNvSpPr/>
          <p:nvPr/>
        </p:nvSpPr>
        <p:spPr>
          <a:xfrm>
            <a:off x="0" y="8780196"/>
            <a:ext cx="18288000" cy="1628394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29" name="Titre 1">
            <a:extLst>
              <a:ext uri="{FF2B5EF4-FFF2-40B4-BE49-F238E27FC236}">
                <a16:creationId xmlns:a16="http://schemas.microsoft.com/office/drawing/2014/main" id="{00A18B19-3743-E576-ED96-6CD9A10E2531}"/>
              </a:ext>
            </a:extLst>
          </p:cNvPr>
          <p:cNvSpPr txBox="1">
            <a:spLocks/>
          </p:cNvSpPr>
          <p:nvPr/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0" name="Sous-titre 2">
            <a:extLst>
              <a:ext uri="{FF2B5EF4-FFF2-40B4-BE49-F238E27FC236}">
                <a16:creationId xmlns:a16="http://schemas.microsoft.com/office/drawing/2014/main" id="{A2BE1D8B-0AC7-ADBB-2C8F-A2C8E84CA0DB}"/>
              </a:ext>
            </a:extLst>
          </p:cNvPr>
          <p:cNvSpPr txBox="1">
            <a:spLocks/>
          </p:cNvSpPr>
          <p:nvPr/>
        </p:nvSpPr>
        <p:spPr>
          <a:xfrm>
            <a:off x="2156995" y="5835689"/>
            <a:ext cx="9144000" cy="16557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38B7E9DA-659F-85E3-B86D-9F3D1BFB7D1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408" y="8957105"/>
            <a:ext cx="10942523" cy="12335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8"/>
    </mc:Choice>
    <mc:Fallback>
      <p:transition spd="slow" advTm="1558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9258300"/>
            <a:ext cx="18288000" cy="1028700"/>
            <a:chOff x="0" y="0"/>
            <a:chExt cx="4364343" cy="3263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64343" cy="326316"/>
            </a:xfrm>
            <a:custGeom>
              <a:avLst/>
              <a:gdLst/>
              <a:ahLst/>
              <a:cxnLst/>
              <a:rect l="l" t="t" r="r" b="b"/>
              <a:pathLst>
                <a:path w="4364343" h="326316">
                  <a:moveTo>
                    <a:pt x="0" y="0"/>
                  </a:moveTo>
                  <a:lnTo>
                    <a:pt x="4364343" y="0"/>
                  </a:lnTo>
                  <a:lnTo>
                    <a:pt x="4364343" y="326316"/>
                  </a:lnTo>
                  <a:lnTo>
                    <a:pt x="0" y="326316"/>
                  </a:lnTo>
                  <a:close/>
                </a:path>
              </a:pathLst>
            </a:custGeom>
            <a:solidFill>
              <a:srgbClr val="03313D"/>
            </a:solidFill>
          </p:spPr>
        </p:sp>
      </p:grpSp>
      <p:sp>
        <p:nvSpPr>
          <p:cNvPr id="6" name="AutoShape 6"/>
          <p:cNvSpPr/>
          <p:nvPr/>
        </p:nvSpPr>
        <p:spPr>
          <a:xfrm>
            <a:off x="16992600" y="9410700"/>
            <a:ext cx="84995" cy="876300"/>
          </a:xfrm>
          <a:prstGeom prst="rect">
            <a:avLst/>
          </a:prstGeom>
          <a:solidFill>
            <a:srgbClr val="FFCD34"/>
          </a:solidFill>
        </p:spPr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971E2C0-A962-4E88-761B-C71F02C07671}"/>
              </a:ext>
            </a:extLst>
          </p:cNvPr>
          <p:cNvSpPr txBox="1"/>
          <p:nvPr/>
        </p:nvSpPr>
        <p:spPr>
          <a:xfrm>
            <a:off x="6346907" y="3683993"/>
            <a:ext cx="11049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/>
              <a:t>Escroqueries à la fausse commande</a:t>
            </a:r>
          </a:p>
          <a:p>
            <a:endParaRPr lang="fr-FR" sz="4000" dirty="0"/>
          </a:p>
          <a:p>
            <a:endParaRPr lang="fr-FR" sz="4000" dirty="0"/>
          </a:p>
          <a:p>
            <a:r>
              <a:rPr lang="fr-FR" sz="4000" dirty="0"/>
              <a:t>Faux frais de livraison </a:t>
            </a:r>
          </a:p>
        </p:txBody>
      </p:sp>
      <p:pic>
        <p:nvPicPr>
          <p:cNvPr id="13" name="Picture 9">
            <a:extLst>
              <a:ext uri="{FF2B5EF4-FFF2-40B4-BE49-F238E27FC236}">
                <a16:creationId xmlns:a16="http://schemas.microsoft.com/office/drawing/2014/main" id="{1428831E-7B05-9A3C-F46A-DAA2883B30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892913" y="3683993"/>
            <a:ext cx="933771" cy="933771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7ABB257F-AE93-BD98-93F3-27636467562D}"/>
              </a:ext>
            </a:extLst>
          </p:cNvPr>
          <p:cNvSpPr/>
          <p:nvPr/>
        </p:nvSpPr>
        <p:spPr>
          <a:xfrm>
            <a:off x="0" y="1697216"/>
            <a:ext cx="14057194" cy="90642"/>
          </a:xfrm>
          <a:prstGeom prst="rect">
            <a:avLst/>
          </a:prstGeom>
          <a:solidFill>
            <a:srgbClr val="FFCD34"/>
          </a:solidFill>
        </p:spPr>
      </p:sp>
      <p:sp>
        <p:nvSpPr>
          <p:cNvPr id="8" name="TextBox 14">
            <a:extLst>
              <a:ext uri="{FF2B5EF4-FFF2-40B4-BE49-F238E27FC236}">
                <a16:creationId xmlns:a16="http://schemas.microsoft.com/office/drawing/2014/main" id="{2BA3E1DB-511F-C3BE-613A-005CF4EC9618}"/>
              </a:ext>
            </a:extLst>
          </p:cNvPr>
          <p:cNvSpPr txBox="1"/>
          <p:nvPr/>
        </p:nvSpPr>
        <p:spPr>
          <a:xfrm>
            <a:off x="520178" y="633673"/>
            <a:ext cx="17539221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39"/>
              </a:lnSpc>
            </a:pPr>
            <a:r>
              <a:rPr lang="en-US" sz="6399" spc="-63" err="1">
                <a:solidFill>
                  <a:srgbClr val="03313D"/>
                </a:solidFill>
                <a:latin typeface="Kollektif Bold"/>
              </a:rPr>
              <a:t>L‘escroquerie</a:t>
            </a:r>
            <a:r>
              <a:rPr lang="en-US" sz="6399" spc="-63">
                <a:solidFill>
                  <a:srgbClr val="03313D"/>
                </a:solidFill>
                <a:latin typeface="Kollektif Bold"/>
              </a:rPr>
              <a:t> </a:t>
            </a:r>
            <a:r>
              <a:rPr lang="en-US" sz="6399" spc="-63" err="1">
                <a:solidFill>
                  <a:srgbClr val="03313D"/>
                </a:solidFill>
                <a:latin typeface="Kollektif Bold"/>
              </a:rPr>
              <a:t>à</a:t>
            </a:r>
            <a:r>
              <a:rPr lang="en-US" sz="6399" spc="-63">
                <a:solidFill>
                  <a:srgbClr val="03313D"/>
                </a:solidFill>
                <a:latin typeface="Kollektif Bold"/>
              </a:rPr>
              <a:t> la </a:t>
            </a:r>
            <a:r>
              <a:rPr lang="en-US" sz="6399" spc="-63" err="1">
                <a:solidFill>
                  <a:srgbClr val="03313D"/>
                </a:solidFill>
                <a:latin typeface="Kollektif Bold"/>
              </a:rPr>
              <a:t>fausse</a:t>
            </a:r>
            <a:r>
              <a:rPr lang="en-US" sz="6399" spc="-63">
                <a:solidFill>
                  <a:srgbClr val="03313D"/>
                </a:solidFill>
                <a:latin typeface="Kollektif Bold"/>
              </a:rPr>
              <a:t> </a:t>
            </a:r>
            <a:r>
              <a:rPr lang="en-US" sz="6399" spc="-63" err="1">
                <a:solidFill>
                  <a:srgbClr val="03313D"/>
                </a:solidFill>
                <a:latin typeface="Kollektif Bold"/>
              </a:rPr>
              <a:t>commande</a:t>
            </a:r>
            <a:r>
              <a:rPr lang="en-US" sz="6399" spc="-63">
                <a:solidFill>
                  <a:srgbClr val="03313D"/>
                </a:solidFill>
                <a:latin typeface="Kollektif Bold"/>
              </a:rPr>
              <a:t> </a:t>
            </a:r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C621E52E-6A8D-5730-C693-72463D974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892913" y="5473442"/>
            <a:ext cx="933771" cy="93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594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" y="1697215"/>
            <a:ext cx="14084490" cy="104289"/>
          </a:xfrm>
          <a:prstGeom prst="rect">
            <a:avLst/>
          </a:prstGeom>
          <a:solidFill>
            <a:srgbClr val="FFCD34"/>
          </a:solidFill>
        </p:spPr>
      </p:sp>
      <p:grpSp>
        <p:nvGrpSpPr>
          <p:cNvPr id="3" name="Group 3"/>
          <p:cNvGrpSpPr/>
          <p:nvPr/>
        </p:nvGrpSpPr>
        <p:grpSpPr>
          <a:xfrm>
            <a:off x="0" y="9258300"/>
            <a:ext cx="18288000" cy="1028700"/>
            <a:chOff x="0" y="0"/>
            <a:chExt cx="4364343" cy="3263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64343" cy="326316"/>
            </a:xfrm>
            <a:custGeom>
              <a:avLst/>
              <a:gdLst/>
              <a:ahLst/>
              <a:cxnLst/>
              <a:rect l="l" t="t" r="r" b="b"/>
              <a:pathLst>
                <a:path w="4364343" h="326316">
                  <a:moveTo>
                    <a:pt x="0" y="0"/>
                  </a:moveTo>
                  <a:lnTo>
                    <a:pt x="4364343" y="0"/>
                  </a:lnTo>
                  <a:lnTo>
                    <a:pt x="4364343" y="326316"/>
                  </a:lnTo>
                  <a:lnTo>
                    <a:pt x="0" y="326316"/>
                  </a:lnTo>
                  <a:close/>
                </a:path>
              </a:pathLst>
            </a:custGeom>
            <a:solidFill>
              <a:srgbClr val="03313D"/>
            </a:solidFill>
          </p:spPr>
        </p:sp>
      </p:grpSp>
      <p:sp>
        <p:nvSpPr>
          <p:cNvPr id="6" name="AutoShape 6"/>
          <p:cNvSpPr/>
          <p:nvPr/>
        </p:nvSpPr>
        <p:spPr>
          <a:xfrm>
            <a:off x="16992600" y="9410700"/>
            <a:ext cx="84995" cy="876300"/>
          </a:xfrm>
          <a:prstGeom prst="rect">
            <a:avLst/>
          </a:prstGeom>
          <a:solidFill>
            <a:srgbClr val="FFCD34"/>
          </a:solidFill>
        </p:spPr>
      </p:sp>
      <p:sp>
        <p:nvSpPr>
          <p:cNvPr id="14" name="TextBox 14"/>
          <p:cNvSpPr txBox="1"/>
          <p:nvPr/>
        </p:nvSpPr>
        <p:spPr>
          <a:xfrm>
            <a:off x="520178" y="633673"/>
            <a:ext cx="17539221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39"/>
              </a:lnSpc>
            </a:pPr>
            <a:r>
              <a:rPr lang="en-US" sz="6399" spc="-63" err="1">
                <a:solidFill>
                  <a:srgbClr val="03313D"/>
                </a:solidFill>
                <a:latin typeface="Kollektif Bold"/>
              </a:rPr>
              <a:t>L‘escroquerie</a:t>
            </a:r>
            <a:r>
              <a:rPr lang="en-US" sz="6399" spc="-63">
                <a:solidFill>
                  <a:srgbClr val="03313D"/>
                </a:solidFill>
                <a:latin typeface="Kollektif Bold"/>
              </a:rPr>
              <a:t> </a:t>
            </a:r>
            <a:r>
              <a:rPr lang="en-US" sz="6399" spc="-63" err="1">
                <a:solidFill>
                  <a:srgbClr val="03313D"/>
                </a:solidFill>
                <a:latin typeface="Kollektif Bold"/>
              </a:rPr>
              <a:t>à</a:t>
            </a:r>
            <a:r>
              <a:rPr lang="en-US" sz="6399" spc="-63">
                <a:solidFill>
                  <a:srgbClr val="03313D"/>
                </a:solidFill>
                <a:latin typeface="Kollektif Bold"/>
              </a:rPr>
              <a:t> la </a:t>
            </a:r>
            <a:r>
              <a:rPr lang="en-US" sz="6399" spc="-63" err="1">
                <a:solidFill>
                  <a:srgbClr val="03313D"/>
                </a:solidFill>
                <a:latin typeface="Kollektif Bold"/>
              </a:rPr>
              <a:t>fausse</a:t>
            </a:r>
            <a:r>
              <a:rPr lang="en-US" sz="6399" spc="-63">
                <a:solidFill>
                  <a:srgbClr val="03313D"/>
                </a:solidFill>
                <a:latin typeface="Kollektif Bold"/>
              </a:rPr>
              <a:t> </a:t>
            </a:r>
            <a:r>
              <a:rPr lang="en-US" sz="6399" spc="-63" err="1">
                <a:solidFill>
                  <a:srgbClr val="03313D"/>
                </a:solidFill>
                <a:latin typeface="Kollektif Bold"/>
              </a:rPr>
              <a:t>commande</a:t>
            </a:r>
            <a:r>
              <a:rPr lang="en-US" sz="6399" spc="-63">
                <a:solidFill>
                  <a:srgbClr val="03313D"/>
                </a:solidFill>
                <a:latin typeface="Kollektif Bold"/>
              </a:rPr>
              <a:t>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11E53ED-77EB-D886-FC83-04870F9E31BE}"/>
              </a:ext>
            </a:extLst>
          </p:cNvPr>
          <p:cNvSpPr txBox="1"/>
          <p:nvPr/>
        </p:nvSpPr>
        <p:spPr>
          <a:xfrm>
            <a:off x="3447409" y="3143561"/>
            <a:ext cx="11684757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3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Vous recevez un </a:t>
            </a: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e-mail ou un SMS confirmant une commande que vous auriez passée auprès d’une grande enseigne en ligne, un service de paiement ou votre opérateur téléphonique </a:t>
            </a:r>
            <a:r>
              <a:rPr lang="fr-FR" sz="3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qui </a:t>
            </a:r>
            <a:r>
              <a:rPr lang="fr-F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propose un lien pour annuler la commande vers un site Web </a:t>
            </a: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è"/>
            </a:pPr>
            <a:r>
              <a:rPr lang="fr-FR" sz="3600" b="1" dirty="0">
                <a:solidFill>
                  <a:srgbClr val="F8780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 faites-vous ?</a:t>
            </a:r>
            <a:endParaRPr lang="fr-FR" sz="3600" b="1" dirty="0">
              <a:solidFill>
                <a:srgbClr val="F8780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2750FDC6-33C5-8FAF-42CB-D40828520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95854" y="3143561"/>
            <a:ext cx="1059980" cy="105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357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1697216"/>
            <a:ext cx="14098137" cy="90642"/>
          </a:xfrm>
          <a:prstGeom prst="rect">
            <a:avLst/>
          </a:prstGeom>
          <a:solidFill>
            <a:srgbClr val="FFCD34"/>
          </a:solidFill>
        </p:spPr>
      </p:sp>
      <p:grpSp>
        <p:nvGrpSpPr>
          <p:cNvPr id="3" name="Group 3"/>
          <p:cNvGrpSpPr/>
          <p:nvPr/>
        </p:nvGrpSpPr>
        <p:grpSpPr>
          <a:xfrm>
            <a:off x="0" y="9258300"/>
            <a:ext cx="18288000" cy="1028700"/>
            <a:chOff x="0" y="0"/>
            <a:chExt cx="4364343" cy="3263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64343" cy="326316"/>
            </a:xfrm>
            <a:custGeom>
              <a:avLst/>
              <a:gdLst/>
              <a:ahLst/>
              <a:cxnLst/>
              <a:rect l="l" t="t" r="r" b="b"/>
              <a:pathLst>
                <a:path w="4364343" h="326316">
                  <a:moveTo>
                    <a:pt x="0" y="0"/>
                  </a:moveTo>
                  <a:lnTo>
                    <a:pt x="4364343" y="0"/>
                  </a:lnTo>
                  <a:lnTo>
                    <a:pt x="4364343" y="326316"/>
                  </a:lnTo>
                  <a:lnTo>
                    <a:pt x="0" y="326316"/>
                  </a:lnTo>
                  <a:close/>
                </a:path>
              </a:pathLst>
            </a:custGeom>
            <a:solidFill>
              <a:srgbClr val="03313D"/>
            </a:solidFill>
          </p:spPr>
        </p:sp>
      </p:grpSp>
      <p:sp>
        <p:nvSpPr>
          <p:cNvPr id="6" name="AutoShape 6"/>
          <p:cNvSpPr/>
          <p:nvPr/>
        </p:nvSpPr>
        <p:spPr>
          <a:xfrm>
            <a:off x="16992600" y="9410700"/>
            <a:ext cx="84995" cy="876300"/>
          </a:xfrm>
          <a:prstGeom prst="rect">
            <a:avLst/>
          </a:prstGeom>
          <a:solidFill>
            <a:srgbClr val="FFCD34"/>
          </a:solidFill>
        </p:spPr>
      </p:sp>
      <p:sp>
        <p:nvSpPr>
          <p:cNvPr id="14" name="TextBox 14"/>
          <p:cNvSpPr txBox="1"/>
          <p:nvPr/>
        </p:nvSpPr>
        <p:spPr>
          <a:xfrm>
            <a:off x="520178" y="633673"/>
            <a:ext cx="17539221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39"/>
              </a:lnSpc>
            </a:pPr>
            <a:r>
              <a:rPr lang="en-US" sz="6399" spc="-63" err="1">
                <a:solidFill>
                  <a:srgbClr val="03313D"/>
                </a:solidFill>
                <a:latin typeface="Kollektif Bold"/>
              </a:rPr>
              <a:t>L‘escroquerie</a:t>
            </a:r>
            <a:r>
              <a:rPr lang="en-US" sz="6399" spc="-63">
                <a:solidFill>
                  <a:srgbClr val="03313D"/>
                </a:solidFill>
                <a:latin typeface="Kollektif Bold"/>
              </a:rPr>
              <a:t> </a:t>
            </a:r>
            <a:r>
              <a:rPr lang="en-US" sz="6399" spc="-63" err="1">
                <a:solidFill>
                  <a:srgbClr val="03313D"/>
                </a:solidFill>
                <a:latin typeface="Kollektif Bold"/>
              </a:rPr>
              <a:t>à</a:t>
            </a:r>
            <a:r>
              <a:rPr lang="en-US" sz="6399" spc="-63">
                <a:solidFill>
                  <a:srgbClr val="03313D"/>
                </a:solidFill>
                <a:latin typeface="Kollektif Bold"/>
              </a:rPr>
              <a:t> la </a:t>
            </a:r>
            <a:r>
              <a:rPr lang="en-US" sz="6399" spc="-63" err="1">
                <a:solidFill>
                  <a:srgbClr val="03313D"/>
                </a:solidFill>
                <a:latin typeface="Kollektif Bold"/>
              </a:rPr>
              <a:t>fausse</a:t>
            </a:r>
            <a:r>
              <a:rPr lang="en-US" sz="6399" spc="-63">
                <a:solidFill>
                  <a:srgbClr val="03313D"/>
                </a:solidFill>
                <a:latin typeface="Kollektif Bold"/>
              </a:rPr>
              <a:t> </a:t>
            </a:r>
            <a:r>
              <a:rPr lang="en-US" sz="6399" spc="-63" err="1">
                <a:solidFill>
                  <a:srgbClr val="03313D"/>
                </a:solidFill>
                <a:latin typeface="Kollektif Bold"/>
              </a:rPr>
              <a:t>commande</a:t>
            </a:r>
            <a:r>
              <a:rPr lang="en-US" sz="6399" spc="-63">
                <a:solidFill>
                  <a:srgbClr val="03313D"/>
                </a:solidFill>
                <a:latin typeface="Kollektif Bold"/>
              </a:rPr>
              <a:t>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11E53ED-77EB-D886-FC83-04870F9E31BE}"/>
              </a:ext>
            </a:extLst>
          </p:cNvPr>
          <p:cNvSpPr txBox="1"/>
          <p:nvPr/>
        </p:nvSpPr>
        <p:spPr>
          <a:xfrm>
            <a:off x="3160806" y="3036571"/>
            <a:ext cx="1225796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36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 </a:t>
            </a:r>
            <a:r>
              <a:rPr lang="fr-FR" sz="36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e-mail ou un SMS confirmant une commande que vous auriez passée auprès d’une grande enseigne en ligne, un service de paiement ou votre opérateur téléphonique </a:t>
            </a:r>
            <a:r>
              <a:rPr lang="fr-FR" sz="36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qui </a:t>
            </a:r>
            <a:r>
              <a:rPr lang="fr-FR" sz="36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propose un lien pour annuler la commande vers un site Web </a:t>
            </a: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è"/>
            </a:pPr>
            <a:r>
              <a:rPr lang="fr-FR" sz="36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soyez vigilant</a:t>
            </a: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è"/>
            </a:pPr>
            <a:r>
              <a:rPr lang="fr-FR" sz="3600" i="1" dirty="0">
                <a:solidFill>
                  <a:srgbClr val="F87801"/>
                </a:solidFill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  <a:sym typeface="Wingdings" pitchFamily="2" charset="2"/>
              </a:rPr>
              <a:t>P</a:t>
            </a:r>
            <a:r>
              <a:rPr lang="fr-FR" sz="3600" i="1" dirty="0">
                <a:solidFill>
                  <a:srgbClr val="F87801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robabilité que vous soyez victime d'une tentative d'escroquerie à la fausse commande. </a:t>
            </a:r>
            <a:endParaRPr lang="fr-FR" sz="3600" dirty="0">
              <a:solidFill>
                <a:srgbClr val="F87801"/>
              </a:solidFill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68F3E24E-DAD7-932E-378E-F0BB49FA3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836547" y="2966141"/>
            <a:ext cx="1059980" cy="105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3663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1600132"/>
            <a:ext cx="16986379" cy="64896"/>
          </a:xfrm>
          <a:prstGeom prst="rect">
            <a:avLst/>
          </a:prstGeom>
          <a:solidFill>
            <a:srgbClr val="FFCD34"/>
          </a:solidFill>
        </p:spPr>
      </p:sp>
      <p:grpSp>
        <p:nvGrpSpPr>
          <p:cNvPr id="3" name="Group 3"/>
          <p:cNvGrpSpPr/>
          <p:nvPr/>
        </p:nvGrpSpPr>
        <p:grpSpPr>
          <a:xfrm>
            <a:off x="0" y="9258300"/>
            <a:ext cx="18288000" cy="1028700"/>
            <a:chOff x="0" y="0"/>
            <a:chExt cx="4364343" cy="3263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64343" cy="326316"/>
            </a:xfrm>
            <a:custGeom>
              <a:avLst/>
              <a:gdLst/>
              <a:ahLst/>
              <a:cxnLst/>
              <a:rect l="l" t="t" r="r" b="b"/>
              <a:pathLst>
                <a:path w="4364343" h="326316">
                  <a:moveTo>
                    <a:pt x="0" y="0"/>
                  </a:moveTo>
                  <a:lnTo>
                    <a:pt x="4364343" y="0"/>
                  </a:lnTo>
                  <a:lnTo>
                    <a:pt x="4364343" y="326316"/>
                  </a:lnTo>
                  <a:lnTo>
                    <a:pt x="0" y="326316"/>
                  </a:lnTo>
                  <a:close/>
                </a:path>
              </a:pathLst>
            </a:custGeom>
            <a:solidFill>
              <a:srgbClr val="03313D"/>
            </a:solidFill>
          </p:spPr>
        </p:sp>
      </p:grpSp>
      <p:sp>
        <p:nvSpPr>
          <p:cNvPr id="6" name="AutoShape 6"/>
          <p:cNvSpPr/>
          <p:nvPr/>
        </p:nvSpPr>
        <p:spPr>
          <a:xfrm>
            <a:off x="16992600" y="9410700"/>
            <a:ext cx="84995" cy="876300"/>
          </a:xfrm>
          <a:prstGeom prst="rect">
            <a:avLst/>
          </a:prstGeom>
          <a:solidFill>
            <a:srgbClr val="FFCD34"/>
          </a:solidFill>
        </p:spPr>
      </p:sp>
      <p:sp>
        <p:nvSpPr>
          <p:cNvPr id="14" name="TextBox 14"/>
          <p:cNvSpPr txBox="1"/>
          <p:nvPr/>
        </p:nvSpPr>
        <p:spPr>
          <a:xfrm>
            <a:off x="298190" y="580600"/>
            <a:ext cx="18523210" cy="8320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39"/>
              </a:lnSpc>
            </a:pPr>
            <a:r>
              <a:rPr lang="en-US" sz="5400" spc="-63" dirty="0">
                <a:solidFill>
                  <a:srgbClr val="03313D"/>
                </a:solidFill>
                <a:latin typeface="Kollektif Bold"/>
              </a:rPr>
              <a:t>Mise </a:t>
            </a:r>
            <a:r>
              <a:rPr lang="en-US" sz="5400" spc="-63" dirty="0" err="1">
                <a:solidFill>
                  <a:srgbClr val="03313D"/>
                </a:solidFill>
                <a:latin typeface="Kollektif Bold"/>
              </a:rPr>
              <a:t>en</a:t>
            </a:r>
            <a:r>
              <a:rPr lang="en-US" sz="5400" spc="-63" dirty="0">
                <a:solidFill>
                  <a:srgbClr val="03313D"/>
                </a:solidFill>
                <a:latin typeface="Kollektif Bold"/>
              </a:rPr>
              <a:t> situation : Reconnaissance </a:t>
            </a:r>
            <a:r>
              <a:rPr lang="en-US" sz="5400" spc="-63" dirty="0" err="1">
                <a:solidFill>
                  <a:srgbClr val="03313D"/>
                </a:solidFill>
                <a:latin typeface="Kollektif Bold"/>
              </a:rPr>
              <a:t>fausse</a:t>
            </a:r>
            <a:r>
              <a:rPr lang="en-US" sz="5400" spc="-63" dirty="0">
                <a:solidFill>
                  <a:srgbClr val="03313D"/>
                </a:solidFill>
                <a:latin typeface="Kollektif Bold"/>
              </a:rPr>
              <a:t> </a:t>
            </a:r>
            <a:r>
              <a:rPr lang="en-US" sz="5400" spc="-63" dirty="0" err="1">
                <a:solidFill>
                  <a:srgbClr val="03313D"/>
                </a:solidFill>
                <a:latin typeface="Kollektif Bold"/>
              </a:rPr>
              <a:t>commande</a:t>
            </a:r>
            <a:r>
              <a:rPr lang="en-US" sz="5400" spc="-63" dirty="0">
                <a:solidFill>
                  <a:srgbClr val="03313D"/>
                </a:solidFill>
                <a:latin typeface="Kollektif Bold"/>
              </a:rPr>
              <a:t> 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2F6E9FE-C34C-9B66-CF6B-9B9B3087E637}"/>
              </a:ext>
            </a:extLst>
          </p:cNvPr>
          <p:cNvSpPr txBox="1"/>
          <p:nvPr/>
        </p:nvSpPr>
        <p:spPr>
          <a:xfrm>
            <a:off x="-2714625" y="71437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219765A-393A-984F-7955-EB01CDEC37B6}"/>
              </a:ext>
            </a:extLst>
          </p:cNvPr>
          <p:cNvSpPr txBox="1"/>
          <p:nvPr/>
        </p:nvSpPr>
        <p:spPr>
          <a:xfrm>
            <a:off x="3302065" y="3665875"/>
            <a:ext cx="12515459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000" dirty="0">
                <a:latin typeface="+mj-lt"/>
                <a:cs typeface="Leelawadee" panose="020B0502040204020203" pitchFamily="34" charset="-34"/>
              </a:rPr>
              <a:t>Une personne volontaire doit observer ses photos et doit répondre à la question :  </a:t>
            </a:r>
          </a:p>
          <a:p>
            <a:r>
              <a:rPr lang="fr-FR" sz="4000" b="1" dirty="0">
                <a:latin typeface="+mj-lt"/>
                <a:cs typeface="Leelawadee" panose="020B0502040204020203" pitchFamily="34" charset="-34"/>
              </a:rPr>
              <a:t>   </a:t>
            </a:r>
          </a:p>
          <a:p>
            <a:r>
              <a:rPr lang="fr-FR" sz="4000" b="1" dirty="0"/>
              <a:t>À</a:t>
            </a:r>
            <a:r>
              <a:rPr lang="fr-FR" sz="4000" b="1" dirty="0">
                <a:latin typeface="+mj-lt"/>
                <a:cs typeface="Leelawadee" panose="020B0502040204020203" pitchFamily="34" charset="-34"/>
              </a:rPr>
              <a:t> votre avis quel mail correspond à une vraie commande ? Et à votre avis pourquoi? </a:t>
            </a:r>
            <a:endParaRPr lang="fr-FR" sz="4000" b="1" dirty="0">
              <a:latin typeface="+mj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fr-FR" sz="3200" dirty="0">
              <a:latin typeface="+mj-lt"/>
              <a:cs typeface="Leelawadee" panose="020B0502040204020203" pitchFamily="34" charset="-34"/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FDB8FCB8-A2E7-E0FE-E14E-E610397937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40486" y="3745491"/>
            <a:ext cx="1059980" cy="105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619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A47EF8BD-4B8A-CCC9-7611-7CDF9D821D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4" t="7252"/>
          <a:stretch/>
        </p:blipFill>
        <p:spPr>
          <a:xfrm>
            <a:off x="0" y="697484"/>
            <a:ext cx="9144000" cy="955351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8F421F0-DC5A-64A2-84F7-59C2133F1E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76" y="36002"/>
            <a:ext cx="8622063" cy="66148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0C0B73B-C316-35E6-6E71-8EB9EDBB5A2D}"/>
              </a:ext>
            </a:extLst>
          </p:cNvPr>
          <p:cNvSpPr/>
          <p:nvPr/>
        </p:nvSpPr>
        <p:spPr>
          <a:xfrm>
            <a:off x="4817352" y="3557410"/>
            <a:ext cx="2571345" cy="216922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" name="Image 29" descr="Une image contenant texte&#10;&#10;Description générée automatiquement">
            <a:extLst>
              <a:ext uri="{FF2B5EF4-FFF2-40B4-BE49-F238E27FC236}">
                <a16:creationId xmlns:a16="http://schemas.microsoft.com/office/drawing/2014/main" id="{C2F52EDA-3723-8D08-70F4-EA510F91D5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433" y="1341120"/>
            <a:ext cx="8262086" cy="5477846"/>
          </a:xfrm>
          <a:prstGeom prst="rect">
            <a:avLst/>
          </a:prstGeom>
        </p:spPr>
      </p:pic>
      <p:pic>
        <p:nvPicPr>
          <p:cNvPr id="32" name="Image 31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C5CD8F-3383-D9FF-62F2-0B9025403F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92"/>
          <a:stretch/>
        </p:blipFill>
        <p:spPr>
          <a:xfrm>
            <a:off x="9777528" y="6818966"/>
            <a:ext cx="8510472" cy="2905760"/>
          </a:xfrm>
          <a:prstGeom prst="rect">
            <a:avLst/>
          </a:prstGeom>
        </p:spPr>
      </p:pic>
      <p:pic>
        <p:nvPicPr>
          <p:cNvPr id="36" name="Image 35" descr="Une image contenant texte&#10;&#10;Description générée automatiquement">
            <a:extLst>
              <a:ext uri="{FF2B5EF4-FFF2-40B4-BE49-F238E27FC236}">
                <a16:creationId xmlns:a16="http://schemas.microsoft.com/office/drawing/2014/main" id="{47B9F1D1-6493-E957-CB31-4F0FBD8B82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433" y="229000"/>
            <a:ext cx="7812413" cy="111212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3F6DFA35-C8B0-E20F-7D71-0EFCF4CB4613}"/>
              </a:ext>
            </a:extLst>
          </p:cNvPr>
          <p:cNvSpPr/>
          <p:nvPr/>
        </p:nvSpPr>
        <p:spPr>
          <a:xfrm>
            <a:off x="10708640" y="6818966"/>
            <a:ext cx="2580640" cy="11925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ABDF54B-24BA-9E64-0AFA-DEE300808AC5}"/>
              </a:ext>
            </a:extLst>
          </p:cNvPr>
          <p:cNvSpPr/>
          <p:nvPr/>
        </p:nvSpPr>
        <p:spPr>
          <a:xfrm>
            <a:off x="13961352" y="3557410"/>
            <a:ext cx="2571345" cy="210658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4833068-6AF5-2FB0-8581-A0D1F39F49E2}"/>
              </a:ext>
            </a:extLst>
          </p:cNvPr>
          <p:cNvSpPr/>
          <p:nvPr/>
        </p:nvSpPr>
        <p:spPr>
          <a:xfrm>
            <a:off x="11790682" y="3452081"/>
            <a:ext cx="2571345" cy="210658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572F5F2-AA6B-75B8-71C5-958BDB8F8AE3}"/>
              </a:ext>
            </a:extLst>
          </p:cNvPr>
          <p:cNvSpPr/>
          <p:nvPr/>
        </p:nvSpPr>
        <p:spPr>
          <a:xfrm>
            <a:off x="10505009" y="974035"/>
            <a:ext cx="2571345" cy="367085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37640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A47EF8BD-4B8A-CCC9-7611-7CDF9D821D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4" t="7252"/>
          <a:stretch/>
        </p:blipFill>
        <p:spPr>
          <a:xfrm>
            <a:off x="0" y="673215"/>
            <a:ext cx="9144000" cy="955351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8F421F0-DC5A-64A2-84F7-59C2133F1E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76" y="36002"/>
            <a:ext cx="8622063" cy="66148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0C0B73B-C316-35E6-6E71-8EB9EDBB5A2D}"/>
              </a:ext>
            </a:extLst>
          </p:cNvPr>
          <p:cNvSpPr/>
          <p:nvPr/>
        </p:nvSpPr>
        <p:spPr>
          <a:xfrm>
            <a:off x="4817352" y="3557410"/>
            <a:ext cx="2571345" cy="105329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" name="Image 29" descr="Une image contenant texte&#10;&#10;Description générée automatiquement">
            <a:extLst>
              <a:ext uri="{FF2B5EF4-FFF2-40B4-BE49-F238E27FC236}">
                <a16:creationId xmlns:a16="http://schemas.microsoft.com/office/drawing/2014/main" id="{C2F52EDA-3723-8D08-70F4-EA510F91D5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910" y="1325371"/>
            <a:ext cx="8262086" cy="5477846"/>
          </a:xfrm>
          <a:prstGeom prst="rect">
            <a:avLst/>
          </a:prstGeom>
        </p:spPr>
      </p:pic>
      <p:pic>
        <p:nvPicPr>
          <p:cNvPr id="32" name="Image 31" descr="Une image contenant texte&#10;&#10;Description générée automatiquement">
            <a:extLst>
              <a:ext uri="{FF2B5EF4-FFF2-40B4-BE49-F238E27FC236}">
                <a16:creationId xmlns:a16="http://schemas.microsoft.com/office/drawing/2014/main" id="{73C5CD8F-3383-D9FF-62F2-0B9025403F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92"/>
          <a:stretch/>
        </p:blipFill>
        <p:spPr>
          <a:xfrm>
            <a:off x="9777528" y="6818966"/>
            <a:ext cx="8510472" cy="2905760"/>
          </a:xfrm>
          <a:prstGeom prst="rect">
            <a:avLst/>
          </a:prstGeom>
        </p:spPr>
      </p:pic>
      <p:pic>
        <p:nvPicPr>
          <p:cNvPr id="36" name="Image 35" descr="Une image contenant texte&#10;&#10;Description générée automatiquement">
            <a:extLst>
              <a:ext uri="{FF2B5EF4-FFF2-40B4-BE49-F238E27FC236}">
                <a16:creationId xmlns:a16="http://schemas.microsoft.com/office/drawing/2014/main" id="{47B9F1D1-6493-E957-CB31-4F0FBD8B82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433" y="229000"/>
            <a:ext cx="7812413" cy="111212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3F6DFA35-C8B0-E20F-7D71-0EFCF4CB4613}"/>
              </a:ext>
            </a:extLst>
          </p:cNvPr>
          <p:cNvSpPr/>
          <p:nvPr/>
        </p:nvSpPr>
        <p:spPr>
          <a:xfrm>
            <a:off x="10708640" y="6818966"/>
            <a:ext cx="2580640" cy="11925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ABDF54B-24BA-9E64-0AFA-DEE300808AC5}"/>
              </a:ext>
            </a:extLst>
          </p:cNvPr>
          <p:cNvSpPr/>
          <p:nvPr/>
        </p:nvSpPr>
        <p:spPr>
          <a:xfrm>
            <a:off x="13961352" y="3557410"/>
            <a:ext cx="2571345" cy="210658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4833068-6AF5-2FB0-8581-A0D1F39F49E2}"/>
              </a:ext>
            </a:extLst>
          </p:cNvPr>
          <p:cNvSpPr/>
          <p:nvPr/>
        </p:nvSpPr>
        <p:spPr>
          <a:xfrm>
            <a:off x="11790682" y="3452081"/>
            <a:ext cx="2571345" cy="210658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572F5F2-AA6B-75B8-71C5-958BDB8F8AE3}"/>
              </a:ext>
            </a:extLst>
          </p:cNvPr>
          <p:cNvSpPr/>
          <p:nvPr/>
        </p:nvSpPr>
        <p:spPr>
          <a:xfrm>
            <a:off x="10505009" y="974035"/>
            <a:ext cx="2571345" cy="367085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6ADD97-90F9-E768-9254-EC0B25E079A8}"/>
              </a:ext>
            </a:extLst>
          </p:cNvPr>
          <p:cNvSpPr/>
          <p:nvPr/>
        </p:nvSpPr>
        <p:spPr>
          <a:xfrm>
            <a:off x="734154" y="60271"/>
            <a:ext cx="4235411" cy="3571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59C1BFF-6DAE-57E7-F99D-C75569AF6192}"/>
              </a:ext>
            </a:extLst>
          </p:cNvPr>
          <p:cNvSpPr/>
          <p:nvPr/>
        </p:nvSpPr>
        <p:spPr>
          <a:xfrm>
            <a:off x="10126616" y="229000"/>
            <a:ext cx="4881471" cy="33327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05AE08-7EC2-95EE-EFFE-7CC9FAFF362B}"/>
              </a:ext>
            </a:extLst>
          </p:cNvPr>
          <p:cNvSpPr/>
          <p:nvPr/>
        </p:nvSpPr>
        <p:spPr>
          <a:xfrm>
            <a:off x="9777528" y="606951"/>
            <a:ext cx="6582281" cy="367084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37F901-A890-3C06-2EE3-793B79575139}"/>
              </a:ext>
            </a:extLst>
          </p:cNvPr>
          <p:cNvSpPr/>
          <p:nvPr/>
        </p:nvSpPr>
        <p:spPr>
          <a:xfrm>
            <a:off x="993913" y="1246366"/>
            <a:ext cx="655983" cy="2842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DE3BFB-52BD-765B-2744-5C519F008A23}"/>
              </a:ext>
            </a:extLst>
          </p:cNvPr>
          <p:cNvSpPr/>
          <p:nvPr/>
        </p:nvSpPr>
        <p:spPr>
          <a:xfrm>
            <a:off x="316004" y="4812759"/>
            <a:ext cx="2884396" cy="6614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6D872A4-3CB8-47CD-C688-3CB6BE47F4E0}"/>
              </a:ext>
            </a:extLst>
          </p:cNvPr>
          <p:cNvSpPr/>
          <p:nvPr/>
        </p:nvSpPr>
        <p:spPr>
          <a:xfrm>
            <a:off x="9897692" y="4428369"/>
            <a:ext cx="1731091" cy="6774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6BCE5A8-C1CE-EA44-9FD9-8BCEBE69453F}"/>
              </a:ext>
            </a:extLst>
          </p:cNvPr>
          <p:cNvSpPr/>
          <p:nvPr/>
        </p:nvSpPr>
        <p:spPr>
          <a:xfrm>
            <a:off x="144176" y="5475333"/>
            <a:ext cx="3056224" cy="3236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7EBA2F5-52FF-B3C9-5204-B69226A196C0}"/>
              </a:ext>
            </a:extLst>
          </p:cNvPr>
          <p:cNvSpPr/>
          <p:nvPr/>
        </p:nvSpPr>
        <p:spPr>
          <a:xfrm>
            <a:off x="9777528" y="5105800"/>
            <a:ext cx="2571345" cy="3480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65588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2cbb650-183b-49b5-bc06-c8de33c5836a">
      <Terms xmlns="http://schemas.microsoft.com/office/infopath/2007/PartnerControls"/>
    </lcf76f155ced4ddcb4097134ff3c332f>
    <TaxCatchAll xmlns="1f1312c2-cdc2-4bc2-a770-f627c6138eed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B9FD930884FE742859D3218EF6BFDE0" ma:contentTypeVersion="11" ma:contentTypeDescription="Crée un document." ma:contentTypeScope="" ma:versionID="5d50a72fe4ceadc324274409bc499ac9">
  <xsd:schema xmlns:xsd="http://www.w3.org/2001/XMLSchema" xmlns:xs="http://www.w3.org/2001/XMLSchema" xmlns:p="http://schemas.microsoft.com/office/2006/metadata/properties" xmlns:ns2="f2cbb650-183b-49b5-bc06-c8de33c5836a" xmlns:ns3="1f1312c2-cdc2-4bc2-a770-f627c6138eed" targetNamespace="http://schemas.microsoft.com/office/2006/metadata/properties" ma:root="true" ma:fieldsID="444e13f822d30895bdbd136dfa5903d4" ns2:_="" ns3:_="">
    <xsd:import namespace="f2cbb650-183b-49b5-bc06-c8de33c5836a"/>
    <xsd:import namespace="1f1312c2-cdc2-4bc2-a770-f627c6138ee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cbb650-183b-49b5-bc06-c8de33c583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Balises d’images" ma:readOnly="false" ma:fieldId="{5cf76f15-5ced-4ddc-b409-7134ff3c332f}" ma:taxonomyMulti="true" ma:sspId="a7524463-1838-400c-8371-68a55f88a7d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1312c2-cdc2-4bc2-a770-f627c6138eed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7e9b67be-1c09-4b5b-b391-2631405ed429}" ma:internalName="TaxCatchAll" ma:showField="CatchAllData" ma:web="1f1312c2-cdc2-4bc2-a770-f627c6138ee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B56A668-E796-45D3-BCEA-5C4415D427F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46638C6-651C-4180-8A69-FEA31CDAA404}">
  <ds:schemaRefs>
    <ds:schemaRef ds:uri="1f1312c2-cdc2-4bc2-a770-f627c6138eed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elements/1.1/"/>
    <ds:schemaRef ds:uri="f2cbb650-183b-49b5-bc06-c8de33c5836a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DEFE76D4-9A98-4A54-8610-AF5EAB6788D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cbb650-183b-49b5-bc06-c8de33c5836a"/>
    <ds:schemaRef ds:uri="1f1312c2-cdc2-4bc2-a770-f627c6138ee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615</Words>
  <Application>Microsoft Office PowerPoint</Application>
  <PresentationFormat>Personnalisé</PresentationFormat>
  <Paragraphs>82</Paragraphs>
  <Slides>16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2" baseType="lpstr">
      <vt:lpstr>Calibri</vt:lpstr>
      <vt:lpstr>Leelawadee</vt:lpstr>
      <vt:lpstr>Kollektif Bold</vt:lpstr>
      <vt:lpstr>Wingdings</vt:lpstr>
      <vt:lpstr>Arial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 PPT - 2022 </dc:title>
  <cp:lastModifiedBy>Pierre Brunel</cp:lastModifiedBy>
  <cp:revision>5</cp:revision>
  <dcterms:created xsi:type="dcterms:W3CDTF">2006-08-16T00:00:00Z</dcterms:created>
  <dcterms:modified xsi:type="dcterms:W3CDTF">2023-07-07T07:57:55Z</dcterms:modified>
  <dc:identifier>DAE3xkzwLoE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0x010100FB9FD930884FE742859D3218EF6BFDE0</vt:lpwstr>
  </property>
  <property fmtid="{D5CDD505-2E9C-101B-9397-08002B2CF9AE}" pid="3" name="MediaServiceImageTags">
    <vt:lpwstr/>
  </property>
</Properties>
</file>