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1"/>
  </p:notesMasterIdLst>
  <p:sldIdLst>
    <p:sldId id="274" r:id="rId5"/>
    <p:sldId id="301" r:id="rId6"/>
    <p:sldId id="256" r:id="rId7"/>
    <p:sldId id="286" r:id="rId8"/>
    <p:sldId id="267" r:id="rId9"/>
    <p:sldId id="275" r:id="rId10"/>
    <p:sldId id="302" r:id="rId11"/>
    <p:sldId id="287" r:id="rId12"/>
    <p:sldId id="293" r:id="rId13"/>
    <p:sldId id="303" r:id="rId14"/>
    <p:sldId id="284" r:id="rId15"/>
    <p:sldId id="294" r:id="rId16"/>
    <p:sldId id="285" r:id="rId17"/>
    <p:sldId id="292" r:id="rId18"/>
    <p:sldId id="281" r:id="rId19"/>
    <p:sldId id="300" r:id="rId20"/>
  </p:sldIdLst>
  <p:sldSz cx="18288000" cy="10287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Leelawadee" panose="020B0502040204020203" pitchFamily="34" charset="-34"/>
      <p:regular r:id="rId26"/>
      <p:bold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313D"/>
    <a:srgbClr val="AFCBD0"/>
    <a:srgbClr val="FFCD34"/>
    <a:srgbClr val="FFFFFF"/>
    <a:srgbClr val="F5F5F5"/>
    <a:srgbClr val="EF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7E8C51-C0AD-42C6-9552-5D6F57A409CD}" v="2" dt="2023-07-07T07:55:12.3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56"/>
    <p:restoredTop sz="94712"/>
  </p:normalViewPr>
  <p:slideViewPr>
    <p:cSldViewPr snapToGrid="0">
      <p:cViewPr varScale="1">
        <p:scale>
          <a:sx n="74" d="100"/>
          <a:sy n="74" d="100"/>
        </p:scale>
        <p:origin x="436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aïs Ramel-Richard" userId="b79b1a95-b21e-4de9-b07d-047d5d2fd8e8" providerId="ADAL" clId="{B5705A39-10FF-0D45-B939-6B643CC9C96E}"/>
    <pc:docChg chg="undo redo custSel addSld delSld modSld">
      <pc:chgData name="Anaïs Ramel-Richard" userId="b79b1a95-b21e-4de9-b07d-047d5d2fd8e8" providerId="ADAL" clId="{B5705A39-10FF-0D45-B939-6B643CC9C96E}" dt="2023-03-31T20:09:22.249" v="4784" actId="1076"/>
      <pc:docMkLst>
        <pc:docMk/>
      </pc:docMkLst>
      <pc:sldChg chg="addSp delSp modSp mod">
        <pc:chgData name="Anaïs Ramel-Richard" userId="b79b1a95-b21e-4de9-b07d-047d5d2fd8e8" providerId="ADAL" clId="{B5705A39-10FF-0D45-B939-6B643CC9C96E}" dt="2023-03-31T11:33:52.521" v="290" actId="1076"/>
        <pc:sldMkLst>
          <pc:docMk/>
          <pc:sldMk cId="0" sldId="256"/>
        </pc:sldMkLst>
        <pc:spChg chg="add del mod">
          <ac:chgData name="Anaïs Ramel-Richard" userId="b79b1a95-b21e-4de9-b07d-047d5d2fd8e8" providerId="ADAL" clId="{B5705A39-10FF-0D45-B939-6B643CC9C96E}" dt="2023-03-31T11:33:52.521" v="290" actId="1076"/>
          <ac:spMkLst>
            <pc:docMk/>
            <pc:sldMk cId="0" sldId="256"/>
            <ac:spMk id="18" creationId="{00000000-0000-0000-0000-000000000000}"/>
          </ac:spMkLst>
        </pc:spChg>
        <pc:spChg chg="del mod">
          <ac:chgData name="Anaïs Ramel-Richard" userId="b79b1a95-b21e-4de9-b07d-047d5d2fd8e8" providerId="ADAL" clId="{B5705A39-10FF-0D45-B939-6B643CC9C96E}" dt="2023-03-31T11:33:13.628" v="273" actId="478"/>
          <ac:spMkLst>
            <pc:docMk/>
            <pc:sldMk cId="0" sldId="256"/>
            <ac:spMk id="20" creationId="{00000000-0000-0000-0000-000000000000}"/>
          </ac:spMkLst>
        </pc:spChg>
        <pc:spChg chg="mod">
          <ac:chgData name="Anaïs Ramel-Richard" userId="b79b1a95-b21e-4de9-b07d-047d5d2fd8e8" providerId="ADAL" clId="{B5705A39-10FF-0D45-B939-6B643CC9C96E}" dt="2023-03-31T11:33:51.929" v="289" actId="1076"/>
          <ac:spMkLst>
            <pc:docMk/>
            <pc:sldMk cId="0" sldId="256"/>
            <ac:spMk id="25" creationId="{00000000-0000-0000-0000-000000000000}"/>
          </ac:spMkLst>
        </pc:spChg>
        <pc:grpChg chg="del mod">
          <ac:chgData name="Anaïs Ramel-Richard" userId="b79b1a95-b21e-4de9-b07d-047d5d2fd8e8" providerId="ADAL" clId="{B5705A39-10FF-0D45-B939-6B643CC9C96E}" dt="2023-03-31T11:33:24.580" v="280" actId="478"/>
          <ac:grpSpMkLst>
            <pc:docMk/>
            <pc:sldMk cId="0" sldId="256"/>
            <ac:grpSpMk id="23" creationId="{00000000-0000-0000-0000-000000000000}"/>
          </ac:grpSpMkLst>
        </pc:grpChg>
      </pc:sldChg>
      <pc:sldChg chg="modSp del mod">
        <pc:chgData name="Anaïs Ramel-Richard" userId="b79b1a95-b21e-4de9-b07d-047d5d2fd8e8" providerId="ADAL" clId="{B5705A39-10FF-0D45-B939-6B643CC9C96E}" dt="2023-03-31T20:07:34.970" v="4762" actId="2696"/>
        <pc:sldMkLst>
          <pc:docMk/>
          <pc:sldMk cId="0" sldId="266"/>
        </pc:sldMkLst>
        <pc:grpChg chg="mod">
          <ac:chgData name="Anaïs Ramel-Richard" userId="b79b1a95-b21e-4de9-b07d-047d5d2fd8e8" providerId="ADAL" clId="{B5705A39-10FF-0D45-B939-6B643CC9C96E}" dt="2023-03-31T20:06:23.936" v="4750" actId="1076"/>
          <ac:grpSpMkLst>
            <pc:docMk/>
            <pc:sldMk cId="0" sldId="266"/>
            <ac:grpSpMk id="57" creationId="{00000000-0000-0000-0000-000000000000}"/>
          </ac:grpSpMkLst>
        </pc:grpChg>
        <pc:grpChg chg="mod">
          <ac:chgData name="Anaïs Ramel-Richard" userId="b79b1a95-b21e-4de9-b07d-047d5d2fd8e8" providerId="ADAL" clId="{B5705A39-10FF-0D45-B939-6B643CC9C96E}" dt="2023-03-31T20:06:29.619" v="4752" actId="1076"/>
          <ac:grpSpMkLst>
            <pc:docMk/>
            <pc:sldMk cId="0" sldId="266"/>
            <ac:grpSpMk id="68" creationId="{00000000-0000-0000-0000-000000000000}"/>
          </ac:grpSpMkLst>
        </pc:grpChg>
        <pc:grpChg chg="mod">
          <ac:chgData name="Anaïs Ramel-Richard" userId="b79b1a95-b21e-4de9-b07d-047d5d2fd8e8" providerId="ADAL" clId="{B5705A39-10FF-0D45-B939-6B643CC9C96E}" dt="2023-03-31T20:06:39.288" v="4756" actId="1076"/>
          <ac:grpSpMkLst>
            <pc:docMk/>
            <pc:sldMk cId="0" sldId="266"/>
            <ac:grpSpMk id="101" creationId="{00000000-0000-0000-0000-000000000000}"/>
          </ac:grpSpMkLst>
        </pc:grpChg>
        <pc:grpChg chg="mod">
          <ac:chgData name="Anaïs Ramel-Richard" userId="b79b1a95-b21e-4de9-b07d-047d5d2fd8e8" providerId="ADAL" clId="{B5705A39-10FF-0D45-B939-6B643CC9C96E}" dt="2023-03-31T20:06:45.198" v="4758" actId="1076"/>
          <ac:grpSpMkLst>
            <pc:docMk/>
            <pc:sldMk cId="0" sldId="266"/>
            <ac:grpSpMk id="103" creationId="{00000000-0000-0000-0000-000000000000}"/>
          </ac:grpSpMkLst>
        </pc:grpChg>
        <pc:grpChg chg="mod">
          <ac:chgData name="Anaïs Ramel-Richard" userId="b79b1a95-b21e-4de9-b07d-047d5d2fd8e8" providerId="ADAL" clId="{B5705A39-10FF-0D45-B939-6B643CC9C96E}" dt="2023-03-31T20:06:36.896" v="4755" actId="1076"/>
          <ac:grpSpMkLst>
            <pc:docMk/>
            <pc:sldMk cId="0" sldId="266"/>
            <ac:grpSpMk id="113" creationId="{A536CD60-C730-6808-A77F-01905CD00E4E}"/>
          </ac:grpSpMkLst>
        </pc:grpChg>
        <pc:picChg chg="mod">
          <ac:chgData name="Anaïs Ramel-Richard" userId="b79b1a95-b21e-4de9-b07d-047d5d2fd8e8" providerId="ADAL" clId="{B5705A39-10FF-0D45-B939-6B643CC9C96E}" dt="2023-03-31T20:06:50.948" v="4759" actId="1076"/>
          <ac:picMkLst>
            <pc:docMk/>
            <pc:sldMk cId="0" sldId="266"/>
            <ac:picMk id="124" creationId="{8D1BC8A8-0DBF-DA3C-5E50-718D0FE40C75}"/>
          </ac:picMkLst>
        </pc:picChg>
      </pc:sldChg>
      <pc:sldChg chg="addSp delSp modSp mod">
        <pc:chgData name="Anaïs Ramel-Richard" userId="b79b1a95-b21e-4de9-b07d-047d5d2fd8e8" providerId="ADAL" clId="{B5705A39-10FF-0D45-B939-6B643CC9C96E}" dt="2023-03-31T20:04:58.450" v="4748" actId="1036"/>
        <pc:sldMkLst>
          <pc:docMk/>
          <pc:sldMk cId="505059696" sldId="267"/>
        </pc:sldMkLst>
        <pc:spChg chg="add mod">
          <ac:chgData name="Anaïs Ramel-Richard" userId="b79b1a95-b21e-4de9-b07d-047d5d2fd8e8" providerId="ADAL" clId="{B5705A39-10FF-0D45-B939-6B643CC9C96E}" dt="2023-03-31T20:04:58.450" v="4748" actId="1036"/>
          <ac:spMkLst>
            <pc:docMk/>
            <pc:sldMk cId="505059696" sldId="267"/>
            <ac:spMk id="11" creationId="{5D9AA7A9-FAF9-AAB3-8195-194D0AFB7E3D}"/>
          </ac:spMkLst>
        </pc:spChg>
        <pc:spChg chg="add del mod">
          <ac:chgData name="Anaïs Ramel-Richard" userId="b79b1a95-b21e-4de9-b07d-047d5d2fd8e8" providerId="ADAL" clId="{B5705A39-10FF-0D45-B939-6B643CC9C96E}" dt="2023-03-31T11:47:21.186" v="869"/>
          <ac:spMkLst>
            <pc:docMk/>
            <pc:sldMk cId="505059696" sldId="267"/>
            <ac:spMk id="12" creationId="{DC8E38C1-60A0-D567-B091-35DD2C9DF37B}"/>
          </ac:spMkLst>
        </pc:spChg>
        <pc:spChg chg="add mod">
          <ac:chgData name="Anaïs Ramel-Richard" userId="b79b1a95-b21e-4de9-b07d-047d5d2fd8e8" providerId="ADAL" clId="{B5705A39-10FF-0D45-B939-6B643CC9C96E}" dt="2023-03-31T20:04:49.679" v="4744" actId="20577"/>
          <ac:spMkLst>
            <pc:docMk/>
            <pc:sldMk cId="505059696" sldId="267"/>
            <ac:spMk id="13" creationId="{9F212519-5225-CBA7-3744-FCCF00903913}"/>
          </ac:spMkLst>
        </pc:spChg>
        <pc:spChg chg="mod">
          <ac:chgData name="Anaïs Ramel-Richard" userId="b79b1a95-b21e-4de9-b07d-047d5d2fd8e8" providerId="ADAL" clId="{B5705A39-10FF-0D45-B939-6B643CC9C96E}" dt="2023-03-31T11:50:16.346" v="1208" actId="1076"/>
          <ac:spMkLst>
            <pc:docMk/>
            <pc:sldMk cId="505059696" sldId="267"/>
            <ac:spMk id="15" creationId="{77B53B17-8B6D-CD3D-1B32-CBECFC798685}"/>
          </ac:spMkLst>
        </pc:spChg>
        <pc:picChg chg="del mod">
          <ac:chgData name="Anaïs Ramel-Richard" userId="b79b1a95-b21e-4de9-b07d-047d5d2fd8e8" providerId="ADAL" clId="{B5705A39-10FF-0D45-B939-6B643CC9C96E}" dt="2023-03-31T11:50:05.020" v="1206" actId="478"/>
          <ac:picMkLst>
            <pc:docMk/>
            <pc:sldMk cId="505059696" sldId="267"/>
            <ac:picMk id="5" creationId="{628CA4E5-5B52-1D1E-F152-D4ADE2E938C2}"/>
          </ac:picMkLst>
        </pc:picChg>
        <pc:picChg chg="add mod">
          <ac:chgData name="Anaïs Ramel-Richard" userId="b79b1a95-b21e-4de9-b07d-047d5d2fd8e8" providerId="ADAL" clId="{B5705A39-10FF-0D45-B939-6B643CC9C96E}" dt="2023-03-31T11:50:12.282" v="1207" actId="1076"/>
          <ac:picMkLst>
            <pc:docMk/>
            <pc:sldMk cId="505059696" sldId="267"/>
            <ac:picMk id="7" creationId="{ADE2679A-B540-2605-AC26-951C6617EA8D}"/>
          </ac:picMkLst>
        </pc:picChg>
        <pc:picChg chg="add mod">
          <ac:chgData name="Anaïs Ramel-Richard" userId="b79b1a95-b21e-4de9-b07d-047d5d2fd8e8" providerId="ADAL" clId="{B5705A39-10FF-0D45-B939-6B643CC9C96E}" dt="2023-03-31T20:04:54.373" v="4746" actId="1076"/>
          <ac:picMkLst>
            <pc:docMk/>
            <pc:sldMk cId="505059696" sldId="267"/>
            <ac:picMk id="8" creationId="{AC666051-32D6-905A-E46A-825E8EF1774D}"/>
          </ac:picMkLst>
        </pc:picChg>
        <pc:picChg chg="add del mod">
          <ac:chgData name="Anaïs Ramel-Richard" userId="b79b1a95-b21e-4de9-b07d-047d5d2fd8e8" providerId="ADAL" clId="{B5705A39-10FF-0D45-B939-6B643CC9C96E}" dt="2023-03-31T20:04:51.017" v="4745" actId="478"/>
          <ac:picMkLst>
            <pc:docMk/>
            <pc:sldMk cId="505059696" sldId="267"/>
            <ac:picMk id="9" creationId="{764D0052-DF29-C976-FCF9-0D95ADEB8264}"/>
          </ac:picMkLst>
        </pc:picChg>
        <pc:picChg chg="add del mod">
          <ac:chgData name="Anaïs Ramel-Richard" userId="b79b1a95-b21e-4de9-b07d-047d5d2fd8e8" providerId="ADAL" clId="{B5705A39-10FF-0D45-B939-6B643CC9C96E}" dt="2023-03-31T11:45:26.992" v="700" actId="478"/>
          <ac:picMkLst>
            <pc:docMk/>
            <pc:sldMk cId="505059696" sldId="267"/>
            <ac:picMk id="10" creationId="{93DF66ED-F47A-2DC9-1418-0DF2DED839CF}"/>
          </ac:picMkLst>
        </pc:picChg>
      </pc:sldChg>
      <pc:sldChg chg="addSp delSp modSp mod">
        <pc:chgData name="Anaïs Ramel-Richard" userId="b79b1a95-b21e-4de9-b07d-047d5d2fd8e8" providerId="ADAL" clId="{B5705A39-10FF-0D45-B939-6B643CC9C96E}" dt="2023-03-31T20:04:21.816" v="4743" actId="1076"/>
        <pc:sldMkLst>
          <pc:docMk/>
          <pc:sldMk cId="3512530764" sldId="268"/>
        </pc:sldMkLst>
        <pc:spChg chg="mod">
          <ac:chgData name="Anaïs Ramel-Richard" userId="b79b1a95-b21e-4de9-b07d-047d5d2fd8e8" providerId="ADAL" clId="{B5705A39-10FF-0D45-B939-6B643CC9C96E}" dt="2023-03-31T20:04:01.546" v="4736"/>
          <ac:spMkLst>
            <pc:docMk/>
            <pc:sldMk cId="3512530764" sldId="268"/>
            <ac:spMk id="5" creationId="{4D003C09-4678-E3B0-C1DE-36E59E685DEF}"/>
          </ac:spMkLst>
        </pc:spChg>
        <pc:spChg chg="mod">
          <ac:chgData name="Anaïs Ramel-Richard" userId="b79b1a95-b21e-4de9-b07d-047d5d2fd8e8" providerId="ADAL" clId="{B5705A39-10FF-0D45-B939-6B643CC9C96E}" dt="2023-03-31T20:04:16.959" v="4741" actId="1076"/>
          <ac:spMkLst>
            <pc:docMk/>
            <pc:sldMk cId="3512530764" sldId="268"/>
            <ac:spMk id="10" creationId="{820B1217-424E-D3F5-66F3-A55AF324A808}"/>
          </ac:spMkLst>
        </pc:spChg>
        <pc:spChg chg="mod">
          <ac:chgData name="Anaïs Ramel-Richard" userId="b79b1a95-b21e-4de9-b07d-047d5d2fd8e8" providerId="ADAL" clId="{B5705A39-10FF-0D45-B939-6B643CC9C96E}" dt="2023-03-31T20:04:04.795" v="4737"/>
          <ac:spMkLst>
            <pc:docMk/>
            <pc:sldMk cId="3512530764" sldId="268"/>
            <ac:spMk id="12" creationId="{80883925-10A7-9A24-7F7C-20635D0E4897}"/>
          </ac:spMkLst>
        </pc:spChg>
        <pc:spChg chg="mod">
          <ac:chgData name="Anaïs Ramel-Richard" userId="b79b1a95-b21e-4de9-b07d-047d5d2fd8e8" providerId="ADAL" clId="{B5705A39-10FF-0D45-B939-6B643CC9C96E}" dt="2023-03-31T20:04:14.270" v="4740" actId="1076"/>
          <ac:spMkLst>
            <pc:docMk/>
            <pc:sldMk cId="3512530764" sldId="268"/>
            <ac:spMk id="13" creationId="{55FBC373-E7E8-B923-C854-A3D55C5C4AC6}"/>
          </ac:spMkLst>
        </pc:spChg>
        <pc:spChg chg="mod">
          <ac:chgData name="Anaïs Ramel-Richard" userId="b79b1a95-b21e-4de9-b07d-047d5d2fd8e8" providerId="ADAL" clId="{B5705A39-10FF-0D45-B939-6B643CC9C96E}" dt="2023-03-31T20:04:07.257" v="4738"/>
          <ac:spMkLst>
            <pc:docMk/>
            <pc:sldMk cId="3512530764" sldId="268"/>
            <ac:spMk id="15" creationId="{A98DDE2A-90CA-699C-7754-9E644F869958}"/>
          </ac:spMkLst>
        </pc:spChg>
        <pc:spChg chg="mod">
          <ac:chgData name="Anaïs Ramel-Richard" userId="b79b1a95-b21e-4de9-b07d-047d5d2fd8e8" providerId="ADAL" clId="{B5705A39-10FF-0D45-B939-6B643CC9C96E}" dt="2023-03-31T20:04:11.483" v="4739" actId="1076"/>
          <ac:spMkLst>
            <pc:docMk/>
            <pc:sldMk cId="3512530764" sldId="268"/>
            <ac:spMk id="16" creationId="{9B434C7C-3118-B651-A85F-59AAC14CEAD3}"/>
          </ac:spMkLst>
        </pc:spChg>
        <pc:spChg chg="add del mod">
          <ac:chgData name="Anaïs Ramel-Richard" userId="b79b1a95-b21e-4de9-b07d-047d5d2fd8e8" providerId="ADAL" clId="{B5705A39-10FF-0D45-B939-6B643CC9C96E}" dt="2023-03-31T20:03:59.395" v="4734"/>
          <ac:spMkLst>
            <pc:docMk/>
            <pc:sldMk cId="3512530764" sldId="268"/>
            <ac:spMk id="26" creationId="{5C8969A2-F078-3E3E-4476-7AA648C6248F}"/>
          </ac:spMkLst>
        </pc:spChg>
        <pc:spChg chg="mod">
          <ac:chgData name="Anaïs Ramel-Richard" userId="b79b1a95-b21e-4de9-b07d-047d5d2fd8e8" providerId="ADAL" clId="{B5705A39-10FF-0D45-B939-6B643CC9C96E}" dt="2023-03-31T20:04:19.603" v="4742" actId="1076"/>
          <ac:spMkLst>
            <pc:docMk/>
            <pc:sldMk cId="3512530764" sldId="268"/>
            <ac:spMk id="27" creationId="{D3741266-84EF-507C-CC35-C24704A79A6C}"/>
          </ac:spMkLst>
        </pc:spChg>
        <pc:spChg chg="mod">
          <ac:chgData name="Anaïs Ramel-Richard" userId="b79b1a95-b21e-4de9-b07d-047d5d2fd8e8" providerId="ADAL" clId="{B5705A39-10FF-0D45-B939-6B643CC9C96E}" dt="2023-03-31T20:03:57.102" v="4732"/>
          <ac:spMkLst>
            <pc:docMk/>
            <pc:sldMk cId="3512530764" sldId="268"/>
            <ac:spMk id="28" creationId="{18DD60CD-2F76-1B0B-F6A2-D4D45E261180}"/>
          </ac:spMkLst>
        </pc:spChg>
        <pc:spChg chg="mod">
          <ac:chgData name="Anaïs Ramel-Richard" userId="b79b1a95-b21e-4de9-b07d-047d5d2fd8e8" providerId="ADAL" clId="{B5705A39-10FF-0D45-B939-6B643CC9C96E}" dt="2023-03-31T20:04:21.816" v="4743" actId="1076"/>
          <ac:spMkLst>
            <pc:docMk/>
            <pc:sldMk cId="3512530764" sldId="268"/>
            <ac:spMk id="29" creationId="{9B91907D-89FE-1859-7DA2-2C0C479FEF4E}"/>
          </ac:spMkLst>
        </pc:spChg>
      </pc:sldChg>
      <pc:sldChg chg="addSp delSp modSp mod">
        <pc:chgData name="Anaïs Ramel-Richard" userId="b79b1a95-b21e-4de9-b07d-047d5d2fd8e8" providerId="ADAL" clId="{B5705A39-10FF-0D45-B939-6B643CC9C96E}" dt="2023-03-31T13:11:54.754" v="3820" actId="20577"/>
        <pc:sldMkLst>
          <pc:docMk/>
          <pc:sldMk cId="2746858188" sldId="275"/>
        </pc:sldMkLst>
        <pc:spChg chg="mod">
          <ac:chgData name="Anaïs Ramel-Richard" userId="b79b1a95-b21e-4de9-b07d-047d5d2fd8e8" providerId="ADAL" clId="{B5705A39-10FF-0D45-B939-6B643CC9C96E}" dt="2023-03-31T13:11:54.754" v="3820" actId="20577"/>
          <ac:spMkLst>
            <pc:docMk/>
            <pc:sldMk cId="2746858188" sldId="275"/>
            <ac:spMk id="10" creationId="{A6475E9B-B703-8941-46C5-DEDD90C8DF81}"/>
          </ac:spMkLst>
        </pc:spChg>
        <pc:picChg chg="add mod">
          <ac:chgData name="Anaïs Ramel-Richard" userId="b79b1a95-b21e-4de9-b07d-047d5d2fd8e8" providerId="ADAL" clId="{B5705A39-10FF-0D45-B939-6B643CC9C96E}" dt="2023-03-31T12:13:58.490" v="3300" actId="1076"/>
          <ac:picMkLst>
            <pc:docMk/>
            <pc:sldMk cId="2746858188" sldId="275"/>
            <ac:picMk id="5" creationId="{ED32D4CF-BA47-E377-1688-FBAF18CFF8C8}"/>
          </ac:picMkLst>
        </pc:picChg>
        <pc:picChg chg="add del mod">
          <ac:chgData name="Anaïs Ramel-Richard" userId="b79b1a95-b21e-4de9-b07d-047d5d2fd8e8" providerId="ADAL" clId="{B5705A39-10FF-0D45-B939-6B643CC9C96E}" dt="2023-03-31T12:14:01.700" v="3302" actId="478"/>
          <ac:picMkLst>
            <pc:docMk/>
            <pc:sldMk cId="2746858188" sldId="275"/>
            <ac:picMk id="7" creationId="{DB1B90A3-090D-D42C-5A06-ED8FF2F2BE27}"/>
          </ac:picMkLst>
        </pc:picChg>
        <pc:picChg chg="add mod">
          <ac:chgData name="Anaïs Ramel-Richard" userId="b79b1a95-b21e-4de9-b07d-047d5d2fd8e8" providerId="ADAL" clId="{B5705A39-10FF-0D45-B939-6B643CC9C96E}" dt="2023-03-31T12:14:46.824" v="3317" actId="1076"/>
          <ac:picMkLst>
            <pc:docMk/>
            <pc:sldMk cId="2746858188" sldId="275"/>
            <ac:picMk id="8" creationId="{96DA4C75-321D-49C0-7433-1D09F722390C}"/>
          </ac:picMkLst>
        </pc:picChg>
      </pc:sldChg>
      <pc:sldChg chg="modSp mod">
        <pc:chgData name="Anaïs Ramel-Richard" userId="b79b1a95-b21e-4de9-b07d-047d5d2fd8e8" providerId="ADAL" clId="{B5705A39-10FF-0D45-B939-6B643CC9C96E}" dt="2023-03-31T13:23:56.599" v="4040" actId="14100"/>
        <pc:sldMkLst>
          <pc:docMk/>
          <pc:sldMk cId="3266771183" sldId="284"/>
        </pc:sldMkLst>
        <pc:picChg chg="mod">
          <ac:chgData name="Anaïs Ramel-Richard" userId="b79b1a95-b21e-4de9-b07d-047d5d2fd8e8" providerId="ADAL" clId="{B5705A39-10FF-0D45-B939-6B643CC9C96E}" dt="2023-03-31T13:23:56.599" v="4040" actId="14100"/>
          <ac:picMkLst>
            <pc:docMk/>
            <pc:sldMk cId="3266771183" sldId="284"/>
            <ac:picMk id="15" creationId="{3A22FBC6-43E9-2A7A-9B69-D75907ED4686}"/>
          </ac:picMkLst>
        </pc:picChg>
      </pc:sldChg>
      <pc:sldChg chg="modSp mod">
        <pc:chgData name="Anaïs Ramel-Richard" userId="b79b1a95-b21e-4de9-b07d-047d5d2fd8e8" providerId="ADAL" clId="{B5705A39-10FF-0D45-B939-6B643CC9C96E}" dt="2023-03-31T12:20:17.784" v="3566" actId="1076"/>
        <pc:sldMkLst>
          <pc:docMk/>
          <pc:sldMk cId="2526082885" sldId="285"/>
        </pc:sldMkLst>
        <pc:spChg chg="mod">
          <ac:chgData name="Anaïs Ramel-Richard" userId="b79b1a95-b21e-4de9-b07d-047d5d2fd8e8" providerId="ADAL" clId="{B5705A39-10FF-0D45-B939-6B643CC9C96E}" dt="2023-03-31T12:20:17.784" v="3566" actId="1076"/>
          <ac:spMkLst>
            <pc:docMk/>
            <pc:sldMk cId="2526082885" sldId="285"/>
            <ac:spMk id="13" creationId="{BBF9409A-7E61-3B7B-3C85-582DFEB2E45A}"/>
          </ac:spMkLst>
        </pc:spChg>
      </pc:sldChg>
      <pc:sldChg chg="addSp delSp modSp mod">
        <pc:chgData name="Anaïs Ramel-Richard" userId="b79b1a95-b21e-4de9-b07d-047d5d2fd8e8" providerId="ADAL" clId="{B5705A39-10FF-0D45-B939-6B643CC9C96E}" dt="2023-03-31T20:05:21.686" v="4749" actId="20577"/>
        <pc:sldMkLst>
          <pc:docMk/>
          <pc:sldMk cId="2621068369" sldId="287"/>
        </pc:sldMkLst>
        <pc:spChg chg="del mod">
          <ac:chgData name="Anaïs Ramel-Richard" userId="b79b1a95-b21e-4de9-b07d-047d5d2fd8e8" providerId="ADAL" clId="{B5705A39-10FF-0D45-B939-6B643CC9C96E}" dt="2023-03-31T12:00:41.427" v="2337" actId="478"/>
          <ac:spMkLst>
            <pc:docMk/>
            <pc:sldMk cId="2621068369" sldId="287"/>
            <ac:spMk id="5" creationId="{3D832E99-7B60-8124-07D1-43E97276C8A4}"/>
          </ac:spMkLst>
        </pc:spChg>
        <pc:spChg chg="del mod">
          <ac:chgData name="Anaïs Ramel-Richard" userId="b79b1a95-b21e-4de9-b07d-047d5d2fd8e8" providerId="ADAL" clId="{B5705A39-10FF-0D45-B939-6B643CC9C96E}" dt="2023-03-31T11:51:09.711" v="1273" actId="478"/>
          <ac:spMkLst>
            <pc:docMk/>
            <pc:sldMk cId="2621068369" sldId="287"/>
            <ac:spMk id="10" creationId="{A6475E9B-B703-8941-46C5-DEDD90C8DF81}"/>
          </ac:spMkLst>
        </pc:spChg>
        <pc:spChg chg="add del mod">
          <ac:chgData name="Anaïs Ramel-Richard" userId="b79b1a95-b21e-4de9-b07d-047d5d2fd8e8" providerId="ADAL" clId="{B5705A39-10FF-0D45-B939-6B643CC9C96E}" dt="2023-03-31T11:41:31.226" v="606" actId="478"/>
          <ac:spMkLst>
            <pc:docMk/>
            <pc:sldMk cId="2621068369" sldId="287"/>
            <ac:spMk id="15" creationId="{26B92039-600C-F523-E55F-2636CBC0B549}"/>
          </ac:spMkLst>
        </pc:spChg>
        <pc:spChg chg="add mod">
          <ac:chgData name="Anaïs Ramel-Richard" userId="b79b1a95-b21e-4de9-b07d-047d5d2fd8e8" providerId="ADAL" clId="{B5705A39-10FF-0D45-B939-6B643CC9C96E}" dt="2023-03-31T20:05:21.686" v="4749" actId="20577"/>
          <ac:spMkLst>
            <pc:docMk/>
            <pc:sldMk cId="2621068369" sldId="287"/>
            <ac:spMk id="16" creationId="{8B529D60-A4FA-1F72-6F8F-0363D349EC4E}"/>
          </ac:spMkLst>
        </pc:spChg>
        <pc:spChg chg="add mod">
          <ac:chgData name="Anaïs Ramel-Richard" userId="b79b1a95-b21e-4de9-b07d-047d5d2fd8e8" providerId="ADAL" clId="{B5705A39-10FF-0D45-B939-6B643CC9C96E}" dt="2023-03-31T12:03:38.993" v="2573" actId="1076"/>
          <ac:spMkLst>
            <pc:docMk/>
            <pc:sldMk cId="2621068369" sldId="287"/>
            <ac:spMk id="19" creationId="{1DCAF641-60CF-3D70-F512-FD38BE7CDBC5}"/>
          </ac:spMkLst>
        </pc:spChg>
        <pc:spChg chg="add del mod">
          <ac:chgData name="Anaïs Ramel-Richard" userId="b79b1a95-b21e-4de9-b07d-047d5d2fd8e8" providerId="ADAL" clId="{B5705A39-10FF-0D45-B939-6B643CC9C96E}" dt="2023-03-31T12:03:34.251" v="2571" actId="478"/>
          <ac:spMkLst>
            <pc:docMk/>
            <pc:sldMk cId="2621068369" sldId="287"/>
            <ac:spMk id="20" creationId="{8AF6DAC0-D73F-B7FE-D19F-40482DCF192F}"/>
          </ac:spMkLst>
        </pc:spChg>
        <pc:picChg chg="mod">
          <ac:chgData name="Anaïs Ramel-Richard" userId="b79b1a95-b21e-4de9-b07d-047d5d2fd8e8" providerId="ADAL" clId="{B5705A39-10FF-0D45-B939-6B643CC9C96E}" dt="2023-03-31T12:03:42.909" v="2575" actId="1076"/>
          <ac:picMkLst>
            <pc:docMk/>
            <pc:sldMk cId="2621068369" sldId="287"/>
            <ac:picMk id="7" creationId="{0B714FD7-3EEC-609B-04AD-EBCC0D6146D8}"/>
          </ac:picMkLst>
        </pc:picChg>
        <pc:picChg chg="del mod">
          <ac:chgData name="Anaïs Ramel-Richard" userId="b79b1a95-b21e-4de9-b07d-047d5d2fd8e8" providerId="ADAL" clId="{B5705A39-10FF-0D45-B939-6B643CC9C96E}" dt="2023-03-31T12:01:26.752" v="2458" actId="478"/>
          <ac:picMkLst>
            <pc:docMk/>
            <pc:sldMk cId="2621068369" sldId="287"/>
            <ac:picMk id="8" creationId="{1AC50FBE-D167-2ADD-038D-E8A340133B2C}"/>
          </ac:picMkLst>
        </pc:picChg>
        <pc:picChg chg="add del mod">
          <ac:chgData name="Anaïs Ramel-Richard" userId="b79b1a95-b21e-4de9-b07d-047d5d2fd8e8" providerId="ADAL" clId="{B5705A39-10FF-0D45-B939-6B643CC9C96E}" dt="2023-03-31T11:39:55.751" v="460"/>
          <ac:picMkLst>
            <pc:docMk/>
            <pc:sldMk cId="2621068369" sldId="287"/>
            <ac:picMk id="9" creationId="{073C1C5A-D9C4-4804-DE0B-7294DF4B1DD9}"/>
          </ac:picMkLst>
        </pc:picChg>
        <pc:picChg chg="del mod">
          <ac:chgData name="Anaïs Ramel-Richard" userId="b79b1a95-b21e-4de9-b07d-047d5d2fd8e8" providerId="ADAL" clId="{B5705A39-10FF-0D45-B939-6B643CC9C96E}" dt="2023-03-31T11:55:05.536" v="1774" actId="478"/>
          <ac:picMkLst>
            <pc:docMk/>
            <pc:sldMk cId="2621068369" sldId="287"/>
            <ac:picMk id="11" creationId="{00000000-0000-0000-0000-000000000000}"/>
          </ac:picMkLst>
        </pc:picChg>
        <pc:picChg chg="add del mod">
          <ac:chgData name="Anaïs Ramel-Richard" userId="b79b1a95-b21e-4de9-b07d-047d5d2fd8e8" providerId="ADAL" clId="{B5705A39-10FF-0D45-B939-6B643CC9C96E}" dt="2023-03-31T11:39:58.236" v="462" actId="478"/>
          <ac:picMkLst>
            <pc:docMk/>
            <pc:sldMk cId="2621068369" sldId="287"/>
            <ac:picMk id="12" creationId="{7130281F-2E7C-A3B2-3B91-788F9DACDF70}"/>
          </ac:picMkLst>
        </pc:picChg>
        <pc:picChg chg="add del mod">
          <ac:chgData name="Anaïs Ramel-Richard" userId="b79b1a95-b21e-4de9-b07d-047d5d2fd8e8" providerId="ADAL" clId="{B5705A39-10FF-0D45-B939-6B643CC9C96E}" dt="2023-03-31T11:40:02.002" v="464" actId="478"/>
          <ac:picMkLst>
            <pc:docMk/>
            <pc:sldMk cId="2621068369" sldId="287"/>
            <ac:picMk id="13" creationId="{7FAA1682-F559-B2B9-ECA7-E12D8E05A9DF}"/>
          </ac:picMkLst>
        </pc:picChg>
        <pc:picChg chg="add mod">
          <ac:chgData name="Anaïs Ramel-Richard" userId="b79b1a95-b21e-4de9-b07d-047d5d2fd8e8" providerId="ADAL" clId="{B5705A39-10FF-0D45-B939-6B643CC9C96E}" dt="2023-03-31T12:03:41.231" v="2574" actId="1076"/>
          <ac:picMkLst>
            <pc:docMk/>
            <pc:sldMk cId="2621068369" sldId="287"/>
            <ac:picMk id="17" creationId="{FD118884-DB3B-97C8-FEF4-E46C023F98AE}"/>
          </ac:picMkLst>
        </pc:picChg>
        <pc:picChg chg="add del mod">
          <ac:chgData name="Anaïs Ramel-Richard" userId="b79b1a95-b21e-4de9-b07d-047d5d2fd8e8" providerId="ADAL" clId="{B5705A39-10FF-0D45-B939-6B643CC9C96E}" dt="2023-03-31T12:03:35.475" v="2572" actId="478"/>
          <ac:picMkLst>
            <pc:docMk/>
            <pc:sldMk cId="2621068369" sldId="287"/>
            <ac:picMk id="18" creationId="{8F9989AD-0219-CC1B-9B51-E60E5ED684D0}"/>
          </ac:picMkLst>
        </pc:picChg>
      </pc:sldChg>
      <pc:sldChg chg="modSp mod">
        <pc:chgData name="Anaïs Ramel-Richard" userId="b79b1a95-b21e-4de9-b07d-047d5d2fd8e8" providerId="ADAL" clId="{B5705A39-10FF-0D45-B939-6B643CC9C96E}" dt="2023-03-31T12:20:10.905" v="3565" actId="1076"/>
        <pc:sldMkLst>
          <pc:docMk/>
          <pc:sldMk cId="929948247" sldId="288"/>
        </pc:sldMkLst>
        <pc:spChg chg="mod">
          <ac:chgData name="Anaïs Ramel-Richard" userId="b79b1a95-b21e-4de9-b07d-047d5d2fd8e8" providerId="ADAL" clId="{B5705A39-10FF-0D45-B939-6B643CC9C96E}" dt="2023-03-31T12:20:10.905" v="3565" actId="1076"/>
          <ac:spMkLst>
            <pc:docMk/>
            <pc:sldMk cId="929948247" sldId="288"/>
            <ac:spMk id="7" creationId="{5A2DCD23-DE60-2E96-8420-39BE1183C54D}"/>
          </ac:spMkLst>
        </pc:spChg>
      </pc:sldChg>
      <pc:sldChg chg="modSp mod">
        <pc:chgData name="Anaïs Ramel-Richard" userId="b79b1a95-b21e-4de9-b07d-047d5d2fd8e8" providerId="ADAL" clId="{B5705A39-10FF-0D45-B939-6B643CC9C96E}" dt="2023-03-31T12:16:22.853" v="3390" actId="20577"/>
        <pc:sldMkLst>
          <pc:docMk/>
          <pc:sldMk cId="3785366349" sldId="289"/>
        </pc:sldMkLst>
        <pc:spChg chg="mod">
          <ac:chgData name="Anaïs Ramel-Richard" userId="b79b1a95-b21e-4de9-b07d-047d5d2fd8e8" providerId="ADAL" clId="{B5705A39-10FF-0D45-B939-6B643CC9C96E}" dt="2023-03-31T12:16:22.853" v="3390" actId="20577"/>
          <ac:spMkLst>
            <pc:docMk/>
            <pc:sldMk cId="3785366349" sldId="289"/>
            <ac:spMk id="5" creationId="{E11E53ED-77EB-D886-FC83-04870F9E31BE}"/>
          </ac:spMkLst>
        </pc:spChg>
      </pc:sldChg>
      <pc:sldChg chg="modSp mod">
        <pc:chgData name="Anaïs Ramel-Richard" userId="b79b1a95-b21e-4de9-b07d-047d5d2fd8e8" providerId="ADAL" clId="{B5705A39-10FF-0D45-B939-6B643CC9C96E}" dt="2023-03-31T12:18:47.126" v="3494" actId="113"/>
        <pc:sldMkLst>
          <pc:docMk/>
          <pc:sldMk cId="3572151350" sldId="293"/>
        </pc:sldMkLst>
        <pc:spChg chg="mod">
          <ac:chgData name="Anaïs Ramel-Richard" userId="b79b1a95-b21e-4de9-b07d-047d5d2fd8e8" providerId="ADAL" clId="{B5705A39-10FF-0D45-B939-6B643CC9C96E}" dt="2023-03-31T12:18:47.126" v="3494" actId="113"/>
          <ac:spMkLst>
            <pc:docMk/>
            <pc:sldMk cId="3572151350" sldId="293"/>
            <ac:spMk id="10" creationId="{A6475E9B-B703-8941-46C5-DEDD90C8DF81}"/>
          </ac:spMkLst>
        </pc:spChg>
      </pc:sldChg>
      <pc:sldChg chg="addSp modSp mod">
        <pc:chgData name="Anaïs Ramel-Richard" userId="b79b1a95-b21e-4de9-b07d-047d5d2fd8e8" providerId="ADAL" clId="{B5705A39-10FF-0D45-B939-6B643CC9C96E}" dt="2023-03-31T13:22:44.394" v="4034" actId="1076"/>
        <pc:sldMkLst>
          <pc:docMk/>
          <pc:sldMk cId="3776319506" sldId="294"/>
        </pc:sldMkLst>
        <pc:spChg chg="mod">
          <ac:chgData name="Anaïs Ramel-Richard" userId="b79b1a95-b21e-4de9-b07d-047d5d2fd8e8" providerId="ADAL" clId="{B5705A39-10FF-0D45-B939-6B643CC9C96E}" dt="2023-03-31T13:22:42.162" v="4033" actId="20577"/>
          <ac:spMkLst>
            <pc:docMk/>
            <pc:sldMk cId="3776319506" sldId="294"/>
            <ac:spMk id="10" creationId="{A6475E9B-B703-8941-46C5-DEDD90C8DF81}"/>
          </ac:spMkLst>
        </pc:spChg>
        <pc:spChg chg="mod">
          <ac:chgData name="Anaïs Ramel-Richard" userId="b79b1a95-b21e-4de9-b07d-047d5d2fd8e8" providerId="ADAL" clId="{B5705A39-10FF-0D45-B939-6B643CC9C96E}" dt="2023-03-31T12:15:31.593" v="3364" actId="20577"/>
          <ac:spMkLst>
            <pc:docMk/>
            <pc:sldMk cId="3776319506" sldId="294"/>
            <ac:spMk id="14" creationId="{00000000-0000-0000-0000-000000000000}"/>
          </ac:spMkLst>
        </pc:spChg>
        <pc:picChg chg="add mod">
          <ac:chgData name="Anaïs Ramel-Richard" userId="b79b1a95-b21e-4de9-b07d-047d5d2fd8e8" providerId="ADAL" clId="{B5705A39-10FF-0D45-B939-6B643CC9C96E}" dt="2023-03-31T13:22:44.394" v="4034" actId="1076"/>
          <ac:picMkLst>
            <pc:docMk/>
            <pc:sldMk cId="3776319506" sldId="294"/>
            <ac:picMk id="5" creationId="{CA6CCDD3-613F-2A91-4AE8-580E9CA2CC92}"/>
          </ac:picMkLst>
        </pc:picChg>
        <pc:picChg chg="add mod">
          <ac:chgData name="Anaïs Ramel-Richard" userId="b79b1a95-b21e-4de9-b07d-047d5d2fd8e8" providerId="ADAL" clId="{B5705A39-10FF-0D45-B939-6B643CC9C96E}" dt="2023-03-31T13:22:38.165" v="4031" actId="1076"/>
          <ac:picMkLst>
            <pc:docMk/>
            <pc:sldMk cId="3776319506" sldId="294"/>
            <ac:picMk id="7" creationId="{A01D0899-E82F-A52E-9452-44279FA8EC0F}"/>
          </ac:picMkLst>
        </pc:picChg>
      </pc:sldChg>
      <pc:sldChg chg="addSp delSp modSp mod">
        <pc:chgData name="Anaïs Ramel-Richard" userId="b79b1a95-b21e-4de9-b07d-047d5d2fd8e8" providerId="ADAL" clId="{B5705A39-10FF-0D45-B939-6B643CC9C96E}" dt="2023-03-31T15:00:18.504" v="4423" actId="20577"/>
        <pc:sldMkLst>
          <pc:docMk/>
          <pc:sldMk cId="810619821" sldId="295"/>
        </pc:sldMkLst>
        <pc:spChg chg="add mod">
          <ac:chgData name="Anaïs Ramel-Richard" userId="b79b1a95-b21e-4de9-b07d-047d5d2fd8e8" providerId="ADAL" clId="{B5705A39-10FF-0D45-B939-6B643CC9C96E}" dt="2023-03-31T15:00:18.504" v="4423" actId="20577"/>
          <ac:spMkLst>
            <pc:docMk/>
            <pc:sldMk cId="810619821" sldId="295"/>
            <ac:spMk id="7" creationId="{D219765A-393A-984F-7955-EB01CDEC37B6}"/>
          </ac:spMkLst>
        </pc:spChg>
        <pc:spChg chg="del mod">
          <ac:chgData name="Anaïs Ramel-Richard" userId="b79b1a95-b21e-4de9-b07d-047d5d2fd8e8" providerId="ADAL" clId="{B5705A39-10FF-0D45-B939-6B643CC9C96E}" dt="2023-03-31T12:18:25.693" v="3473"/>
          <ac:spMkLst>
            <pc:docMk/>
            <pc:sldMk cId="810619821" sldId="295"/>
            <ac:spMk id="17" creationId="{D3E18FB3-4D95-4C7D-5071-DE556755ED05}"/>
          </ac:spMkLst>
        </pc:spChg>
        <pc:picChg chg="add del mod">
          <ac:chgData name="Anaïs Ramel-Richard" userId="b79b1a95-b21e-4de9-b07d-047d5d2fd8e8" providerId="ADAL" clId="{B5705A39-10FF-0D45-B939-6B643CC9C96E}" dt="2023-03-31T14:52:48.795" v="4137" actId="478"/>
          <ac:picMkLst>
            <pc:docMk/>
            <pc:sldMk cId="810619821" sldId="295"/>
            <ac:picMk id="8" creationId="{1C31819C-3E83-10EF-CB46-F97107B3236D}"/>
          </ac:picMkLst>
        </pc:picChg>
        <pc:picChg chg="del mod">
          <ac:chgData name="Anaïs Ramel-Richard" userId="b79b1a95-b21e-4de9-b07d-047d5d2fd8e8" providerId="ADAL" clId="{B5705A39-10FF-0D45-B939-6B643CC9C96E}" dt="2023-03-31T14:51:48.891" v="4044" actId="478"/>
          <ac:picMkLst>
            <pc:docMk/>
            <pc:sldMk cId="810619821" sldId="295"/>
            <ac:picMk id="16" creationId="{02A00DC3-B009-74CE-8CFA-49694F254959}"/>
          </ac:picMkLst>
        </pc:picChg>
        <pc:picChg chg="del mod">
          <ac:chgData name="Anaïs Ramel-Richard" userId="b79b1a95-b21e-4de9-b07d-047d5d2fd8e8" providerId="ADAL" clId="{B5705A39-10FF-0D45-B939-6B643CC9C96E}" dt="2023-03-31T14:51:44.421" v="4042" actId="478"/>
          <ac:picMkLst>
            <pc:docMk/>
            <pc:sldMk cId="810619821" sldId="295"/>
            <ac:picMk id="19" creationId="{480871CD-ED70-F66A-3705-FA263FB776F2}"/>
          </ac:picMkLst>
        </pc:picChg>
      </pc:sldChg>
      <pc:sldChg chg="addSp delSp modSp new del mod">
        <pc:chgData name="Anaïs Ramel-Richard" userId="b79b1a95-b21e-4de9-b07d-047d5d2fd8e8" providerId="ADAL" clId="{B5705A39-10FF-0D45-B939-6B643CC9C96E}" dt="2023-03-31T12:22:11.878" v="3573" actId="2696"/>
        <pc:sldMkLst>
          <pc:docMk/>
          <pc:sldMk cId="346455468" sldId="296"/>
        </pc:sldMkLst>
        <pc:spChg chg="add del mod">
          <ac:chgData name="Anaïs Ramel-Richard" userId="b79b1a95-b21e-4de9-b07d-047d5d2fd8e8" providerId="ADAL" clId="{B5705A39-10FF-0D45-B939-6B643CC9C96E}" dt="2023-03-31T12:22:06.578" v="3572"/>
          <ac:spMkLst>
            <pc:docMk/>
            <pc:sldMk cId="346455468" sldId="296"/>
            <ac:spMk id="2" creationId="{6A29993D-8B2C-52F1-4FFC-F855024C5331}"/>
          </ac:spMkLst>
        </pc:spChg>
      </pc:sldChg>
      <pc:sldChg chg="addSp delSp modSp add mod">
        <pc:chgData name="Anaïs Ramel-Richard" userId="b79b1a95-b21e-4de9-b07d-047d5d2fd8e8" providerId="ADAL" clId="{B5705A39-10FF-0D45-B939-6B643CC9C96E}" dt="2023-03-31T19:58:44.751" v="4666" actId="478"/>
        <pc:sldMkLst>
          <pc:docMk/>
          <pc:sldMk cId="2361490211" sldId="296"/>
        </pc:sldMkLst>
        <pc:spChg chg="mod">
          <ac:chgData name="Anaïs Ramel-Richard" userId="b79b1a95-b21e-4de9-b07d-047d5d2fd8e8" providerId="ADAL" clId="{B5705A39-10FF-0D45-B939-6B643CC9C96E}" dt="2023-03-31T12:24:35.568" v="3805" actId="14100"/>
          <ac:spMkLst>
            <pc:docMk/>
            <pc:sldMk cId="2361490211" sldId="296"/>
            <ac:spMk id="2" creationId="{00000000-0000-0000-0000-000000000000}"/>
          </ac:spMkLst>
        </pc:spChg>
        <pc:spChg chg="mod">
          <ac:chgData name="Anaïs Ramel-Richard" userId="b79b1a95-b21e-4de9-b07d-047d5d2fd8e8" providerId="ADAL" clId="{B5705A39-10FF-0D45-B939-6B643CC9C96E}" dt="2023-03-31T12:25:03.224" v="3815" actId="20577"/>
          <ac:spMkLst>
            <pc:docMk/>
            <pc:sldMk cId="2361490211" sldId="296"/>
            <ac:spMk id="7" creationId="{D219765A-393A-984F-7955-EB01CDEC37B6}"/>
          </ac:spMkLst>
        </pc:spChg>
        <pc:spChg chg="mod">
          <ac:chgData name="Anaïs Ramel-Richard" userId="b79b1a95-b21e-4de9-b07d-047d5d2fd8e8" providerId="ADAL" clId="{B5705A39-10FF-0D45-B939-6B643CC9C96E}" dt="2023-03-31T12:24:25.984" v="3802" actId="1076"/>
          <ac:spMkLst>
            <pc:docMk/>
            <pc:sldMk cId="2361490211" sldId="296"/>
            <ac:spMk id="14" creationId="{00000000-0000-0000-0000-000000000000}"/>
          </ac:spMkLst>
        </pc:spChg>
        <pc:picChg chg="add del mod">
          <ac:chgData name="Anaïs Ramel-Richard" userId="b79b1a95-b21e-4de9-b07d-047d5d2fd8e8" providerId="ADAL" clId="{B5705A39-10FF-0D45-B939-6B643CC9C96E}" dt="2023-03-31T19:58:44.751" v="4666" actId="478"/>
          <ac:picMkLst>
            <pc:docMk/>
            <pc:sldMk cId="2361490211" sldId="296"/>
            <ac:picMk id="5" creationId="{6FDBF562-FBB2-BCEA-A9FF-2B69A35C83D0}"/>
          </ac:picMkLst>
        </pc:picChg>
        <pc:picChg chg="add del mod">
          <ac:chgData name="Anaïs Ramel-Richard" userId="b79b1a95-b21e-4de9-b07d-047d5d2fd8e8" providerId="ADAL" clId="{B5705A39-10FF-0D45-B939-6B643CC9C96E}" dt="2023-03-31T19:58:43.697" v="4665" actId="478"/>
          <ac:picMkLst>
            <pc:docMk/>
            <pc:sldMk cId="2361490211" sldId="296"/>
            <ac:picMk id="8" creationId="{A333905B-DC16-92A5-2078-2A1D08BA2F28}"/>
          </ac:picMkLst>
        </pc:picChg>
        <pc:picChg chg="del">
          <ac:chgData name="Anaïs Ramel-Richard" userId="b79b1a95-b21e-4de9-b07d-047d5d2fd8e8" providerId="ADAL" clId="{B5705A39-10FF-0D45-B939-6B643CC9C96E}" dt="2023-03-31T12:22:20.516" v="3575" actId="478"/>
          <ac:picMkLst>
            <pc:docMk/>
            <pc:sldMk cId="2361490211" sldId="296"/>
            <ac:picMk id="16" creationId="{02A00DC3-B009-74CE-8CFA-49694F254959}"/>
          </ac:picMkLst>
        </pc:picChg>
        <pc:picChg chg="del">
          <ac:chgData name="Anaïs Ramel-Richard" userId="b79b1a95-b21e-4de9-b07d-047d5d2fd8e8" providerId="ADAL" clId="{B5705A39-10FF-0D45-B939-6B643CC9C96E}" dt="2023-03-31T12:22:21.589" v="3576" actId="478"/>
          <ac:picMkLst>
            <pc:docMk/>
            <pc:sldMk cId="2361490211" sldId="296"/>
            <ac:picMk id="19" creationId="{480871CD-ED70-F66A-3705-FA263FB776F2}"/>
          </ac:picMkLst>
        </pc:picChg>
      </pc:sldChg>
      <pc:sldChg chg="new del">
        <pc:chgData name="Anaïs Ramel-Richard" userId="b79b1a95-b21e-4de9-b07d-047d5d2fd8e8" providerId="ADAL" clId="{B5705A39-10FF-0D45-B939-6B643CC9C96E}" dt="2023-03-31T12:21:47.255" v="3568" actId="2696"/>
        <pc:sldMkLst>
          <pc:docMk/>
          <pc:sldMk cId="3135451022" sldId="296"/>
        </pc:sldMkLst>
      </pc:sldChg>
      <pc:sldChg chg="addSp delSp modSp new mod">
        <pc:chgData name="Anaïs Ramel-Richard" userId="b79b1a95-b21e-4de9-b07d-047d5d2fd8e8" providerId="ADAL" clId="{B5705A39-10FF-0D45-B939-6B643CC9C96E}" dt="2023-03-31T19:58:15.507" v="4661" actId="207"/>
        <pc:sldMkLst>
          <pc:docMk/>
          <pc:sldMk cId="2353764019" sldId="297"/>
        </pc:sldMkLst>
        <pc:spChg chg="add del">
          <ac:chgData name="Anaïs Ramel-Richard" userId="b79b1a95-b21e-4de9-b07d-047d5d2fd8e8" providerId="ADAL" clId="{B5705A39-10FF-0D45-B939-6B643CC9C96E}" dt="2023-03-31T19:36:00.492" v="4507" actId="478"/>
          <ac:spMkLst>
            <pc:docMk/>
            <pc:sldMk cId="2353764019" sldId="297"/>
            <ac:spMk id="5" creationId="{92ACF822-9B42-C012-3B67-42EA8C07B082}"/>
          </ac:spMkLst>
        </pc:spChg>
        <pc:spChg chg="add del mod">
          <ac:chgData name="Anaïs Ramel-Richard" userId="b79b1a95-b21e-4de9-b07d-047d5d2fd8e8" providerId="ADAL" clId="{B5705A39-10FF-0D45-B939-6B643CC9C96E}" dt="2023-03-31T19:40:40.576" v="4570" actId="478"/>
          <ac:spMkLst>
            <pc:docMk/>
            <pc:sldMk cId="2353764019" sldId="297"/>
            <ac:spMk id="12" creationId="{0E3EB1A3-C45B-491A-08A4-63CF86DD03F4}"/>
          </ac:spMkLst>
        </pc:spChg>
        <pc:spChg chg="add del mod">
          <ac:chgData name="Anaïs Ramel-Richard" userId="b79b1a95-b21e-4de9-b07d-047d5d2fd8e8" providerId="ADAL" clId="{B5705A39-10FF-0D45-B939-6B643CC9C96E}" dt="2023-03-31T19:39:19.686" v="4551" actId="478"/>
          <ac:spMkLst>
            <pc:docMk/>
            <pc:sldMk cId="2353764019" sldId="297"/>
            <ac:spMk id="13" creationId="{400065E8-F923-6C57-19CC-0E07F3C2CCE1}"/>
          </ac:spMkLst>
        </pc:spChg>
        <pc:spChg chg="add mod">
          <ac:chgData name="Anaïs Ramel-Richard" userId="b79b1a95-b21e-4de9-b07d-047d5d2fd8e8" providerId="ADAL" clId="{B5705A39-10FF-0D45-B939-6B643CC9C96E}" dt="2023-03-31T19:39:50.945" v="4558" actId="14100"/>
          <ac:spMkLst>
            <pc:docMk/>
            <pc:sldMk cId="2353764019" sldId="297"/>
            <ac:spMk id="14" creationId="{F0C0B73B-C316-35E6-6E71-8EB9EDBB5A2D}"/>
          </ac:spMkLst>
        </pc:spChg>
        <pc:spChg chg="add del mod">
          <ac:chgData name="Anaïs Ramel-Richard" userId="b79b1a95-b21e-4de9-b07d-047d5d2fd8e8" providerId="ADAL" clId="{B5705A39-10FF-0D45-B939-6B643CC9C96E}" dt="2023-03-31T19:40:39.515" v="4569" actId="478"/>
          <ac:spMkLst>
            <pc:docMk/>
            <pc:sldMk cId="2353764019" sldId="297"/>
            <ac:spMk id="15" creationId="{94F77A30-4E34-6B6D-D13E-422BC9AD0DB1}"/>
          </ac:spMkLst>
        </pc:spChg>
        <pc:spChg chg="add del mod">
          <ac:chgData name="Anaïs Ramel-Richard" userId="b79b1a95-b21e-4de9-b07d-047d5d2fd8e8" providerId="ADAL" clId="{B5705A39-10FF-0D45-B939-6B643CC9C96E}" dt="2023-03-31T19:39:47.190" v="4557" actId="478"/>
          <ac:spMkLst>
            <pc:docMk/>
            <pc:sldMk cId="2353764019" sldId="297"/>
            <ac:spMk id="16" creationId="{677B7AC6-9B33-210C-8F76-1DE592B8A209}"/>
          </ac:spMkLst>
        </pc:spChg>
        <pc:spChg chg="add del mod">
          <ac:chgData name="Anaïs Ramel-Richard" userId="b79b1a95-b21e-4de9-b07d-047d5d2fd8e8" providerId="ADAL" clId="{B5705A39-10FF-0D45-B939-6B643CC9C96E}" dt="2023-03-31T19:40:43.809" v="4572" actId="478"/>
          <ac:spMkLst>
            <pc:docMk/>
            <pc:sldMk cId="2353764019" sldId="297"/>
            <ac:spMk id="17" creationId="{581644CE-8400-E6E0-0585-D3C9BDA54AB7}"/>
          </ac:spMkLst>
        </pc:spChg>
        <pc:spChg chg="add del mod">
          <ac:chgData name="Anaïs Ramel-Richard" userId="b79b1a95-b21e-4de9-b07d-047d5d2fd8e8" providerId="ADAL" clId="{B5705A39-10FF-0D45-B939-6B643CC9C96E}" dt="2023-03-31T19:40:42.524" v="4571" actId="478"/>
          <ac:spMkLst>
            <pc:docMk/>
            <pc:sldMk cId="2353764019" sldId="297"/>
            <ac:spMk id="18" creationId="{5BE37F34-8A40-1072-7153-B9D9A1F88FA5}"/>
          </ac:spMkLst>
        </pc:spChg>
        <pc:spChg chg="add mod">
          <ac:chgData name="Anaïs Ramel-Richard" userId="b79b1a95-b21e-4de9-b07d-047d5d2fd8e8" providerId="ADAL" clId="{B5705A39-10FF-0D45-B939-6B643CC9C96E}" dt="2023-03-31T19:56:46.894" v="4650" actId="207"/>
          <ac:spMkLst>
            <pc:docMk/>
            <pc:sldMk cId="2353764019" sldId="297"/>
            <ac:spMk id="37" creationId="{3F6DFA35-C8B0-E20F-7D71-0EFCF4CB4613}"/>
          </ac:spMkLst>
        </pc:spChg>
        <pc:spChg chg="add mod">
          <ac:chgData name="Anaïs Ramel-Richard" userId="b79b1a95-b21e-4de9-b07d-047d5d2fd8e8" providerId="ADAL" clId="{B5705A39-10FF-0D45-B939-6B643CC9C96E}" dt="2023-03-31T19:57:10.188" v="4654" actId="14100"/>
          <ac:spMkLst>
            <pc:docMk/>
            <pc:sldMk cId="2353764019" sldId="297"/>
            <ac:spMk id="38" creationId="{BABDF54B-24BA-9E64-0AFA-DEE300808AC5}"/>
          </ac:spMkLst>
        </pc:spChg>
        <pc:spChg chg="add mod">
          <ac:chgData name="Anaïs Ramel-Richard" userId="b79b1a95-b21e-4de9-b07d-047d5d2fd8e8" providerId="ADAL" clId="{B5705A39-10FF-0D45-B939-6B643CC9C96E}" dt="2023-03-31T19:57:36.417" v="4657" actId="1076"/>
          <ac:spMkLst>
            <pc:docMk/>
            <pc:sldMk cId="2353764019" sldId="297"/>
            <ac:spMk id="39" creationId="{C4833068-6AF5-2FB0-8581-A0D1F39F49E2}"/>
          </ac:spMkLst>
        </pc:spChg>
        <pc:spChg chg="add mod">
          <ac:chgData name="Anaïs Ramel-Richard" userId="b79b1a95-b21e-4de9-b07d-047d5d2fd8e8" providerId="ADAL" clId="{B5705A39-10FF-0D45-B939-6B643CC9C96E}" dt="2023-03-31T19:58:15.507" v="4661" actId="207"/>
          <ac:spMkLst>
            <pc:docMk/>
            <pc:sldMk cId="2353764019" sldId="297"/>
            <ac:spMk id="40" creationId="{F572F5F2-AA6B-75B8-71C5-958BDB8F8AE3}"/>
          </ac:spMkLst>
        </pc:spChg>
        <pc:picChg chg="add del mod">
          <ac:chgData name="Anaïs Ramel-Richard" userId="b79b1a95-b21e-4de9-b07d-047d5d2fd8e8" providerId="ADAL" clId="{B5705A39-10FF-0D45-B939-6B643CC9C96E}" dt="2023-03-31T19:34:11.808" v="4475" actId="478"/>
          <ac:picMkLst>
            <pc:docMk/>
            <pc:sldMk cId="2353764019" sldId="297"/>
            <ac:picMk id="2" creationId="{3503313D-0A33-58C3-24A2-90E920FA92EC}"/>
          </ac:picMkLst>
        </pc:picChg>
        <pc:picChg chg="add del mod">
          <ac:chgData name="Anaïs Ramel-Richard" userId="b79b1a95-b21e-4de9-b07d-047d5d2fd8e8" providerId="ADAL" clId="{B5705A39-10FF-0D45-B939-6B643CC9C96E}" dt="2023-03-31T19:40:38.081" v="4568" actId="478"/>
          <ac:picMkLst>
            <pc:docMk/>
            <pc:sldMk cId="2353764019" sldId="297"/>
            <ac:picMk id="4" creationId="{E03F40E5-98C1-0AE5-E023-904BE516F6E8}"/>
          </ac:picMkLst>
        </pc:picChg>
        <pc:picChg chg="add del mod">
          <ac:chgData name="Anaïs Ramel-Richard" userId="b79b1a95-b21e-4de9-b07d-047d5d2fd8e8" providerId="ADAL" clId="{B5705A39-10FF-0D45-B939-6B643CC9C96E}" dt="2023-03-31T19:34:34.430" v="4481" actId="478"/>
          <ac:picMkLst>
            <pc:docMk/>
            <pc:sldMk cId="2353764019" sldId="297"/>
            <ac:picMk id="7" creationId="{F13C4F2D-8FA5-A8A4-F3C3-A1167EDC0F77}"/>
          </ac:picMkLst>
        </pc:picChg>
        <pc:picChg chg="add mod modCrop">
          <ac:chgData name="Anaïs Ramel-Richard" userId="b79b1a95-b21e-4de9-b07d-047d5d2fd8e8" providerId="ADAL" clId="{B5705A39-10FF-0D45-B939-6B643CC9C96E}" dt="2023-03-31T19:39:08.007" v="4546" actId="1076"/>
          <ac:picMkLst>
            <pc:docMk/>
            <pc:sldMk cId="2353764019" sldId="297"/>
            <ac:picMk id="9" creationId="{A47EF8BD-4B8A-CCC9-7611-7CDF9D821D3B}"/>
          </ac:picMkLst>
        </pc:picChg>
        <pc:picChg chg="add mod">
          <ac:chgData name="Anaïs Ramel-Richard" userId="b79b1a95-b21e-4de9-b07d-047d5d2fd8e8" providerId="ADAL" clId="{B5705A39-10FF-0D45-B939-6B643CC9C96E}" dt="2023-03-31T19:35:41.159" v="4502" actId="14100"/>
          <ac:picMkLst>
            <pc:docMk/>
            <pc:sldMk cId="2353764019" sldId="297"/>
            <ac:picMk id="11" creationId="{48F421F0-DC5A-64A2-84F7-59C2133F1EF6}"/>
          </ac:picMkLst>
        </pc:picChg>
        <pc:picChg chg="add del mod">
          <ac:chgData name="Anaïs Ramel-Richard" userId="b79b1a95-b21e-4de9-b07d-047d5d2fd8e8" providerId="ADAL" clId="{B5705A39-10FF-0D45-B939-6B643CC9C96E}" dt="2023-03-31T19:45:45.386" v="4595" actId="478"/>
          <ac:picMkLst>
            <pc:docMk/>
            <pc:sldMk cId="2353764019" sldId="297"/>
            <ac:picMk id="20" creationId="{7B28FACA-5FCC-2E88-2DAB-8DDE16E94B2F}"/>
          </ac:picMkLst>
        </pc:picChg>
        <pc:picChg chg="add del mod">
          <ac:chgData name="Anaïs Ramel-Richard" userId="b79b1a95-b21e-4de9-b07d-047d5d2fd8e8" providerId="ADAL" clId="{B5705A39-10FF-0D45-B939-6B643CC9C96E}" dt="2023-03-31T19:45:42.027" v="4593" actId="478"/>
          <ac:picMkLst>
            <pc:docMk/>
            <pc:sldMk cId="2353764019" sldId="297"/>
            <ac:picMk id="22" creationId="{121922CB-35B0-2E78-3F74-E1FFEC8F7887}"/>
          </ac:picMkLst>
        </pc:picChg>
        <pc:picChg chg="add del mod">
          <ac:chgData name="Anaïs Ramel-Richard" userId="b79b1a95-b21e-4de9-b07d-047d5d2fd8e8" providerId="ADAL" clId="{B5705A39-10FF-0D45-B939-6B643CC9C96E}" dt="2023-03-31T19:46:22.331" v="4598" actId="478"/>
          <ac:picMkLst>
            <pc:docMk/>
            <pc:sldMk cId="2353764019" sldId="297"/>
            <ac:picMk id="24" creationId="{A2FA67F3-7375-608B-E39D-DBC667088B2F}"/>
          </ac:picMkLst>
        </pc:picChg>
        <pc:picChg chg="add del mod">
          <ac:chgData name="Anaïs Ramel-Richard" userId="b79b1a95-b21e-4de9-b07d-047d5d2fd8e8" providerId="ADAL" clId="{B5705A39-10FF-0D45-B939-6B643CC9C96E}" dt="2023-03-31T19:54:00.099" v="4613" actId="478"/>
          <ac:picMkLst>
            <pc:docMk/>
            <pc:sldMk cId="2353764019" sldId="297"/>
            <ac:picMk id="26" creationId="{8998E27D-B7D4-3BA9-6CF2-B1021097F0D4}"/>
          </ac:picMkLst>
        </pc:picChg>
        <pc:picChg chg="add del mod">
          <ac:chgData name="Anaïs Ramel-Richard" userId="b79b1a95-b21e-4de9-b07d-047d5d2fd8e8" providerId="ADAL" clId="{B5705A39-10FF-0D45-B939-6B643CC9C96E}" dt="2023-03-31T19:54:01.968" v="4614" actId="478"/>
          <ac:picMkLst>
            <pc:docMk/>
            <pc:sldMk cId="2353764019" sldId="297"/>
            <ac:picMk id="28" creationId="{43F675F0-C688-8AB4-72A5-DF827F8909AB}"/>
          </ac:picMkLst>
        </pc:picChg>
        <pc:picChg chg="add mod">
          <ac:chgData name="Anaïs Ramel-Richard" userId="b79b1a95-b21e-4de9-b07d-047d5d2fd8e8" providerId="ADAL" clId="{B5705A39-10FF-0D45-B939-6B643CC9C96E}" dt="2023-03-31T19:55:40.468" v="4641" actId="1076"/>
          <ac:picMkLst>
            <pc:docMk/>
            <pc:sldMk cId="2353764019" sldId="297"/>
            <ac:picMk id="30" creationId="{C2F52EDA-3723-8D08-70F4-EA510F91D54B}"/>
          </ac:picMkLst>
        </pc:picChg>
        <pc:picChg chg="add mod modCrop">
          <ac:chgData name="Anaïs Ramel-Richard" userId="b79b1a95-b21e-4de9-b07d-047d5d2fd8e8" providerId="ADAL" clId="{B5705A39-10FF-0D45-B939-6B643CC9C96E}" dt="2023-03-31T19:55:42.341" v="4642" actId="1076"/>
          <ac:picMkLst>
            <pc:docMk/>
            <pc:sldMk cId="2353764019" sldId="297"/>
            <ac:picMk id="32" creationId="{73C5CD8F-3383-D9FF-62F2-0B9025403F9A}"/>
          </ac:picMkLst>
        </pc:picChg>
        <pc:picChg chg="add del mod">
          <ac:chgData name="Anaïs Ramel-Richard" userId="b79b1a95-b21e-4de9-b07d-047d5d2fd8e8" providerId="ADAL" clId="{B5705A39-10FF-0D45-B939-6B643CC9C96E}" dt="2023-03-31T19:55:27.332" v="4635" actId="478"/>
          <ac:picMkLst>
            <pc:docMk/>
            <pc:sldMk cId="2353764019" sldId="297"/>
            <ac:picMk id="34" creationId="{12478816-2152-7326-37D4-758B141B79FF}"/>
          </ac:picMkLst>
        </pc:picChg>
        <pc:picChg chg="add mod">
          <ac:chgData name="Anaïs Ramel-Richard" userId="b79b1a95-b21e-4de9-b07d-047d5d2fd8e8" providerId="ADAL" clId="{B5705A39-10FF-0D45-B939-6B643CC9C96E}" dt="2023-03-31T19:55:38.243" v="4640" actId="14100"/>
          <ac:picMkLst>
            <pc:docMk/>
            <pc:sldMk cId="2353764019" sldId="297"/>
            <ac:picMk id="36" creationId="{47B9F1D1-6493-E957-CB31-4F0FBD8B8299}"/>
          </ac:picMkLst>
        </pc:picChg>
      </pc:sldChg>
      <pc:sldChg chg="addSp delSp modSp add del mod">
        <pc:chgData name="Anaïs Ramel-Richard" userId="b79b1a95-b21e-4de9-b07d-047d5d2fd8e8" providerId="ADAL" clId="{B5705A39-10FF-0D45-B939-6B643CC9C96E}" dt="2023-03-31T19:58:35.837" v="4663" actId="2696"/>
        <pc:sldMkLst>
          <pc:docMk/>
          <pc:sldMk cId="99582297" sldId="298"/>
        </pc:sldMkLst>
        <pc:spChg chg="add del mod">
          <ac:chgData name="Anaïs Ramel-Richard" userId="b79b1a95-b21e-4de9-b07d-047d5d2fd8e8" providerId="ADAL" clId="{B5705A39-10FF-0D45-B939-6B643CC9C96E}" dt="2023-03-31T19:35:32.765" v="4498" actId="478"/>
          <ac:spMkLst>
            <pc:docMk/>
            <pc:sldMk cId="99582297" sldId="298"/>
            <ac:spMk id="3" creationId="{25286571-E619-444D-3F34-B97736AF8912}"/>
          </ac:spMkLst>
        </pc:spChg>
        <pc:spChg chg="add mod">
          <ac:chgData name="Anaïs Ramel-Richard" userId="b79b1a95-b21e-4de9-b07d-047d5d2fd8e8" providerId="ADAL" clId="{B5705A39-10FF-0D45-B939-6B643CC9C96E}" dt="2023-03-31T15:09:11.460" v="4466" actId="1076"/>
          <ac:spMkLst>
            <pc:docMk/>
            <pc:sldMk cId="99582297" sldId="298"/>
            <ac:spMk id="5" creationId="{82F70500-61F4-34FD-2FDA-C82B2499BA5F}"/>
          </ac:spMkLst>
        </pc:spChg>
        <pc:spChg chg="add del mod">
          <ac:chgData name="Anaïs Ramel-Richard" userId="b79b1a95-b21e-4de9-b07d-047d5d2fd8e8" providerId="ADAL" clId="{B5705A39-10FF-0D45-B939-6B643CC9C96E}" dt="2023-03-31T19:35:33.813" v="4500" actId="478"/>
          <ac:spMkLst>
            <pc:docMk/>
            <pc:sldMk cId="99582297" sldId="298"/>
            <ac:spMk id="6" creationId="{F5C7B947-0CA2-1AF1-C6AF-B239DC04A88F}"/>
          </ac:spMkLst>
        </pc:spChg>
        <pc:spChg chg="add del mod">
          <ac:chgData name="Anaïs Ramel-Richard" userId="b79b1a95-b21e-4de9-b07d-047d5d2fd8e8" providerId="ADAL" clId="{B5705A39-10FF-0D45-B939-6B643CC9C96E}" dt="2023-03-31T15:02:04.757" v="4442"/>
          <ac:spMkLst>
            <pc:docMk/>
            <pc:sldMk cId="99582297" sldId="298"/>
            <ac:spMk id="7" creationId="{94CC8C4B-968B-8EEB-F2C9-50B1DBF95B4D}"/>
          </ac:spMkLst>
        </pc:spChg>
        <pc:spChg chg="add mod">
          <ac:chgData name="Anaïs Ramel-Richard" userId="b79b1a95-b21e-4de9-b07d-047d5d2fd8e8" providerId="ADAL" clId="{B5705A39-10FF-0D45-B939-6B643CC9C96E}" dt="2023-03-31T15:02:13.271" v="4445" actId="14100"/>
          <ac:spMkLst>
            <pc:docMk/>
            <pc:sldMk cId="99582297" sldId="298"/>
            <ac:spMk id="8" creationId="{26717118-200F-92CE-C41E-ED60072593AB}"/>
          </ac:spMkLst>
        </pc:spChg>
        <pc:spChg chg="add del mod">
          <ac:chgData name="Anaïs Ramel-Richard" userId="b79b1a95-b21e-4de9-b07d-047d5d2fd8e8" providerId="ADAL" clId="{B5705A39-10FF-0D45-B939-6B643CC9C96E}" dt="2023-03-31T19:58:34.284" v="4662" actId="478"/>
          <ac:spMkLst>
            <pc:docMk/>
            <pc:sldMk cId="99582297" sldId="298"/>
            <ac:spMk id="9" creationId="{97E7AAFE-CAA2-243C-4689-8862C024AD7F}"/>
          </ac:spMkLst>
        </pc:spChg>
        <pc:spChg chg="add del mod">
          <ac:chgData name="Anaïs Ramel-Richard" userId="b79b1a95-b21e-4de9-b07d-047d5d2fd8e8" providerId="ADAL" clId="{B5705A39-10FF-0D45-B939-6B643CC9C96E}" dt="2023-03-31T15:02:49.175" v="4456"/>
          <ac:spMkLst>
            <pc:docMk/>
            <pc:sldMk cId="99582297" sldId="298"/>
            <ac:spMk id="10" creationId="{5CE634CC-139C-39CC-A774-807EBFC699DB}"/>
          </ac:spMkLst>
        </pc:spChg>
        <pc:spChg chg="add mod">
          <ac:chgData name="Anaïs Ramel-Richard" userId="b79b1a95-b21e-4de9-b07d-047d5d2fd8e8" providerId="ADAL" clId="{B5705A39-10FF-0D45-B939-6B643CC9C96E}" dt="2023-03-31T15:09:18.123" v="4470" actId="14100"/>
          <ac:spMkLst>
            <pc:docMk/>
            <pc:sldMk cId="99582297" sldId="298"/>
            <ac:spMk id="11" creationId="{626E6A85-D8FE-623A-A2D7-D54AB4A8674C}"/>
          </ac:spMkLst>
        </pc:spChg>
        <pc:picChg chg="del mod">
          <ac:chgData name="Anaïs Ramel-Richard" userId="b79b1a95-b21e-4de9-b07d-047d5d2fd8e8" providerId="ADAL" clId="{B5705A39-10FF-0D45-B939-6B643CC9C96E}" dt="2023-03-31T19:35:25.012" v="4494" actId="478"/>
          <ac:picMkLst>
            <pc:docMk/>
            <pc:sldMk cId="99582297" sldId="298"/>
            <ac:picMk id="2" creationId="{3503313D-0A33-58C3-24A2-90E920FA92EC}"/>
          </ac:picMkLst>
        </pc:picChg>
        <pc:picChg chg="del mod">
          <ac:chgData name="Anaïs Ramel-Richard" userId="b79b1a95-b21e-4de9-b07d-047d5d2fd8e8" providerId="ADAL" clId="{B5705A39-10FF-0D45-B939-6B643CC9C96E}" dt="2023-03-31T19:50:44.035" v="4599" actId="478"/>
          <ac:picMkLst>
            <pc:docMk/>
            <pc:sldMk cId="99582297" sldId="298"/>
            <ac:picMk id="4" creationId="{E03F40E5-98C1-0AE5-E023-904BE516F6E8}"/>
          </ac:picMkLst>
        </pc:picChg>
      </pc:sldChg>
      <pc:sldChg chg="addSp delSp modSp add mod">
        <pc:chgData name="Anaïs Ramel-Richard" userId="b79b1a95-b21e-4de9-b07d-047d5d2fd8e8" providerId="ADAL" clId="{B5705A39-10FF-0D45-B939-6B643CC9C96E}" dt="2023-03-31T20:03:04.962" v="4727" actId="478"/>
        <pc:sldMkLst>
          <pc:docMk/>
          <pc:sldMk cId="2246558808" sldId="298"/>
        </pc:sldMkLst>
        <pc:spChg chg="add mod">
          <ac:chgData name="Anaïs Ramel-Richard" userId="b79b1a95-b21e-4de9-b07d-047d5d2fd8e8" providerId="ADAL" clId="{B5705A39-10FF-0D45-B939-6B643CC9C96E}" dt="2023-03-31T19:58:53.639" v="4669" actId="14100"/>
          <ac:spMkLst>
            <pc:docMk/>
            <pc:sldMk cId="2246558808" sldId="298"/>
            <ac:spMk id="2" creationId="{226ADD97-90F9-E768-9254-EC0B25E079A8}"/>
          </ac:spMkLst>
        </pc:spChg>
        <pc:spChg chg="add mod">
          <ac:chgData name="Anaïs Ramel-Richard" userId="b79b1a95-b21e-4de9-b07d-047d5d2fd8e8" providerId="ADAL" clId="{B5705A39-10FF-0D45-B939-6B643CC9C96E}" dt="2023-03-31T19:59:03.322" v="4672" actId="14100"/>
          <ac:spMkLst>
            <pc:docMk/>
            <pc:sldMk cId="2246558808" sldId="298"/>
            <ac:spMk id="3" creationId="{F59C1BFF-6DAE-57E7-F99D-C75569AF6192}"/>
          </ac:spMkLst>
        </pc:spChg>
        <pc:spChg chg="add mod">
          <ac:chgData name="Anaïs Ramel-Richard" userId="b79b1a95-b21e-4de9-b07d-047d5d2fd8e8" providerId="ADAL" clId="{B5705A39-10FF-0D45-B939-6B643CC9C96E}" dt="2023-03-31T19:59:33.305" v="4678" actId="14100"/>
          <ac:spMkLst>
            <pc:docMk/>
            <pc:sldMk cId="2246558808" sldId="298"/>
            <ac:spMk id="4" creationId="{BB05AE08-7EC2-95EE-EFFE-7CC9FAFF362B}"/>
          </ac:spMkLst>
        </pc:spChg>
        <pc:spChg chg="add del mod">
          <ac:chgData name="Anaïs Ramel-Richard" userId="b79b1a95-b21e-4de9-b07d-047d5d2fd8e8" providerId="ADAL" clId="{B5705A39-10FF-0D45-B939-6B643CC9C96E}" dt="2023-03-31T20:00:11.360" v="4684" actId="478"/>
          <ac:spMkLst>
            <pc:docMk/>
            <pc:sldMk cId="2246558808" sldId="298"/>
            <ac:spMk id="5" creationId="{4BA56009-68BA-1DAF-E9BF-663856C3DEE7}"/>
          </ac:spMkLst>
        </pc:spChg>
        <pc:spChg chg="add mod">
          <ac:chgData name="Anaïs Ramel-Richard" userId="b79b1a95-b21e-4de9-b07d-047d5d2fd8e8" providerId="ADAL" clId="{B5705A39-10FF-0D45-B939-6B643CC9C96E}" dt="2023-03-31T20:00:38.008" v="4692" actId="14100"/>
          <ac:spMkLst>
            <pc:docMk/>
            <pc:sldMk cId="2246558808" sldId="298"/>
            <ac:spMk id="6" creationId="{7A37F901-A890-3C06-2EE3-793B79575139}"/>
          </ac:spMkLst>
        </pc:spChg>
        <pc:spChg chg="add del mod">
          <ac:chgData name="Anaïs Ramel-Richard" userId="b79b1a95-b21e-4de9-b07d-047d5d2fd8e8" providerId="ADAL" clId="{B5705A39-10FF-0D45-B939-6B643CC9C96E}" dt="2023-03-31T20:02:44.871" v="4723" actId="478"/>
          <ac:spMkLst>
            <pc:docMk/>
            <pc:sldMk cId="2246558808" sldId="298"/>
            <ac:spMk id="7" creationId="{FA8BF0BF-7AA8-FEBB-98EC-0201AEFC55FA}"/>
          </ac:spMkLst>
        </pc:spChg>
        <pc:spChg chg="add del mod">
          <ac:chgData name="Anaïs Ramel-Richard" userId="b79b1a95-b21e-4de9-b07d-047d5d2fd8e8" providerId="ADAL" clId="{B5705A39-10FF-0D45-B939-6B643CC9C96E}" dt="2023-03-31T20:01:27.882" v="4702"/>
          <ac:spMkLst>
            <pc:docMk/>
            <pc:sldMk cId="2246558808" sldId="298"/>
            <ac:spMk id="8" creationId="{2AFA864F-FBE3-674A-C9D5-19AAF3737A28}"/>
          </ac:spMkLst>
        </pc:spChg>
        <pc:spChg chg="add del mod">
          <ac:chgData name="Anaïs Ramel-Richard" userId="b79b1a95-b21e-4de9-b07d-047d5d2fd8e8" providerId="ADAL" clId="{B5705A39-10FF-0D45-B939-6B643CC9C96E}" dt="2023-03-31T20:02:42.622" v="4722" actId="478"/>
          <ac:spMkLst>
            <pc:docMk/>
            <pc:sldMk cId="2246558808" sldId="298"/>
            <ac:spMk id="10" creationId="{AC6C25AC-188A-62FB-55B6-F29730FE3173}"/>
          </ac:spMkLst>
        </pc:spChg>
        <pc:spChg chg="add mod">
          <ac:chgData name="Anaïs Ramel-Richard" userId="b79b1a95-b21e-4de9-b07d-047d5d2fd8e8" providerId="ADAL" clId="{B5705A39-10FF-0D45-B939-6B643CC9C96E}" dt="2023-03-31T20:02:10.945" v="4712" actId="14100"/>
          <ac:spMkLst>
            <pc:docMk/>
            <pc:sldMk cId="2246558808" sldId="298"/>
            <ac:spMk id="12" creationId="{82DE3BFB-52BD-765B-2744-5C519F008A23}"/>
          </ac:spMkLst>
        </pc:spChg>
        <pc:spChg chg="add mod">
          <ac:chgData name="Anaïs Ramel-Richard" userId="b79b1a95-b21e-4de9-b07d-047d5d2fd8e8" providerId="ADAL" clId="{B5705A39-10FF-0D45-B939-6B643CC9C96E}" dt="2023-03-31T20:02:18.611" v="4715" actId="14100"/>
          <ac:spMkLst>
            <pc:docMk/>
            <pc:sldMk cId="2246558808" sldId="298"/>
            <ac:spMk id="13" creationId="{F6D872A4-3CB8-47CD-C688-3CB6BE47F4E0}"/>
          </ac:spMkLst>
        </pc:spChg>
        <pc:spChg chg="mod">
          <ac:chgData name="Anaïs Ramel-Richard" userId="b79b1a95-b21e-4de9-b07d-047d5d2fd8e8" providerId="ADAL" clId="{B5705A39-10FF-0D45-B939-6B643CC9C96E}" dt="2023-03-31T20:01:56.267" v="4709" actId="14100"/>
          <ac:spMkLst>
            <pc:docMk/>
            <pc:sldMk cId="2246558808" sldId="298"/>
            <ac:spMk id="14" creationId="{F0C0B73B-C316-35E6-6E71-8EB9EDBB5A2D}"/>
          </ac:spMkLst>
        </pc:spChg>
        <pc:spChg chg="add mod">
          <ac:chgData name="Anaïs Ramel-Richard" userId="b79b1a95-b21e-4de9-b07d-047d5d2fd8e8" providerId="ADAL" clId="{B5705A39-10FF-0D45-B939-6B643CC9C96E}" dt="2023-03-31T20:02:26.177" v="4718" actId="14100"/>
          <ac:spMkLst>
            <pc:docMk/>
            <pc:sldMk cId="2246558808" sldId="298"/>
            <ac:spMk id="15" creationId="{F6BCE5A8-C1CE-EA44-9FD9-8BCEBE69453F}"/>
          </ac:spMkLst>
        </pc:spChg>
        <pc:spChg chg="add mod">
          <ac:chgData name="Anaïs Ramel-Richard" userId="b79b1a95-b21e-4de9-b07d-047d5d2fd8e8" providerId="ADAL" clId="{B5705A39-10FF-0D45-B939-6B643CC9C96E}" dt="2023-03-31T20:02:40.121" v="4721" actId="14100"/>
          <ac:spMkLst>
            <pc:docMk/>
            <pc:sldMk cId="2246558808" sldId="298"/>
            <ac:spMk id="16" creationId="{87EBA2F5-52FF-B3C9-5204-B69226A196C0}"/>
          </ac:spMkLst>
        </pc:spChg>
        <pc:spChg chg="add del mod">
          <ac:chgData name="Anaïs Ramel-Richard" userId="b79b1a95-b21e-4de9-b07d-047d5d2fd8e8" providerId="ADAL" clId="{B5705A39-10FF-0D45-B939-6B643CC9C96E}" dt="2023-03-31T20:03:04.962" v="4727" actId="478"/>
          <ac:spMkLst>
            <pc:docMk/>
            <pc:sldMk cId="2246558808" sldId="298"/>
            <ac:spMk id="17" creationId="{543C2C43-70A5-AA42-3851-D3525A5BF2E2}"/>
          </ac:spMkLst>
        </pc:spChg>
        <pc:picChg chg="mod">
          <ac:chgData name="Anaïs Ramel-Richard" userId="b79b1a95-b21e-4de9-b07d-047d5d2fd8e8" providerId="ADAL" clId="{B5705A39-10FF-0D45-B939-6B643CC9C96E}" dt="2023-03-31T20:01:24.736" v="4701" actId="1076"/>
          <ac:picMkLst>
            <pc:docMk/>
            <pc:sldMk cId="2246558808" sldId="298"/>
            <ac:picMk id="9" creationId="{A47EF8BD-4B8A-CCC9-7611-7CDF9D821D3B}"/>
          </ac:picMkLst>
        </pc:picChg>
        <pc:picChg chg="mod">
          <ac:chgData name="Anaïs Ramel-Richard" userId="b79b1a95-b21e-4de9-b07d-047d5d2fd8e8" providerId="ADAL" clId="{B5705A39-10FF-0D45-B939-6B643CC9C96E}" dt="2023-03-31T20:01:39.346" v="4706" actId="1076"/>
          <ac:picMkLst>
            <pc:docMk/>
            <pc:sldMk cId="2246558808" sldId="298"/>
            <ac:picMk id="30" creationId="{C2F52EDA-3723-8D08-70F4-EA510F91D54B}"/>
          </ac:picMkLst>
        </pc:picChg>
      </pc:sldChg>
      <pc:sldChg chg="new">
        <pc:chgData name="Anaïs Ramel-Richard" userId="b79b1a95-b21e-4de9-b07d-047d5d2fd8e8" providerId="ADAL" clId="{B5705A39-10FF-0D45-B939-6B643CC9C96E}" dt="2023-03-31T20:07:29.821" v="4760" actId="680"/>
        <pc:sldMkLst>
          <pc:docMk/>
          <pc:sldMk cId="581829435" sldId="299"/>
        </pc:sldMkLst>
      </pc:sldChg>
      <pc:sldChg chg="delSp modSp add mod">
        <pc:chgData name="Anaïs Ramel-Richard" userId="b79b1a95-b21e-4de9-b07d-047d5d2fd8e8" providerId="ADAL" clId="{B5705A39-10FF-0D45-B939-6B643CC9C96E}" dt="2023-03-31T20:09:22.249" v="4784" actId="1076"/>
        <pc:sldMkLst>
          <pc:docMk/>
          <pc:sldMk cId="0" sldId="300"/>
        </pc:sldMkLst>
        <pc:spChg chg="mod">
          <ac:chgData name="Anaïs Ramel-Richard" userId="b79b1a95-b21e-4de9-b07d-047d5d2fd8e8" providerId="ADAL" clId="{B5705A39-10FF-0D45-B939-6B643CC9C96E}" dt="2023-03-31T20:08:47.042" v="4782" actId="14100"/>
          <ac:spMkLst>
            <pc:docMk/>
            <pc:sldMk cId="0" sldId="300"/>
            <ac:spMk id="104" creationId="{00000000-0000-0000-0000-000000000000}"/>
          </ac:spMkLst>
        </pc:spChg>
        <pc:spChg chg="mod">
          <ac:chgData name="Anaïs Ramel-Richard" userId="b79b1a95-b21e-4de9-b07d-047d5d2fd8e8" providerId="ADAL" clId="{B5705A39-10FF-0D45-B939-6B643CC9C96E}" dt="2023-03-31T20:09:22.249" v="4784" actId="1076"/>
          <ac:spMkLst>
            <pc:docMk/>
            <pc:sldMk cId="0" sldId="300"/>
            <ac:spMk id="106" creationId="{00000000-0000-0000-0000-000000000000}"/>
          </ac:spMkLst>
        </pc:spChg>
        <pc:spChg chg="mod">
          <ac:chgData name="Anaïs Ramel-Richard" userId="b79b1a95-b21e-4de9-b07d-047d5d2fd8e8" providerId="ADAL" clId="{B5705A39-10FF-0D45-B939-6B643CC9C96E}" dt="2023-03-31T20:08:57.139" v="4783" actId="1076"/>
          <ac:spMkLst>
            <pc:docMk/>
            <pc:sldMk cId="0" sldId="300"/>
            <ac:spMk id="111" creationId="{00000000-0000-0000-0000-000000000000}"/>
          </ac:spMkLst>
        </pc:spChg>
        <pc:spChg chg="mod">
          <ac:chgData name="Anaïs Ramel-Richard" userId="b79b1a95-b21e-4de9-b07d-047d5d2fd8e8" providerId="ADAL" clId="{B5705A39-10FF-0D45-B939-6B643CC9C96E}" dt="2023-03-31T20:07:51.829" v="4767" actId="1076"/>
          <ac:spMkLst>
            <pc:docMk/>
            <pc:sldMk cId="0" sldId="300"/>
            <ac:spMk id="112" creationId="{00000000-0000-0000-0000-000000000000}"/>
          </ac:spMkLst>
        </pc:spChg>
        <pc:grpChg chg="del">
          <ac:chgData name="Anaïs Ramel-Richard" userId="b79b1a95-b21e-4de9-b07d-047d5d2fd8e8" providerId="ADAL" clId="{B5705A39-10FF-0D45-B939-6B643CC9C96E}" dt="2023-03-31T20:08:08.156" v="4771" actId="478"/>
          <ac:grpSpMkLst>
            <pc:docMk/>
            <pc:sldMk cId="0" sldId="300"/>
            <ac:grpSpMk id="24" creationId="{00000000-0000-0000-0000-000000000000}"/>
          </ac:grpSpMkLst>
        </pc:grpChg>
        <pc:grpChg chg="del">
          <ac:chgData name="Anaïs Ramel-Richard" userId="b79b1a95-b21e-4de9-b07d-047d5d2fd8e8" providerId="ADAL" clId="{B5705A39-10FF-0D45-B939-6B643CC9C96E}" dt="2023-03-31T20:08:09.728" v="4772" actId="478"/>
          <ac:grpSpMkLst>
            <pc:docMk/>
            <pc:sldMk cId="0" sldId="300"/>
            <ac:grpSpMk id="35" creationId="{00000000-0000-0000-0000-000000000000}"/>
          </ac:grpSpMkLst>
        </pc:grpChg>
        <pc:grpChg chg="mod">
          <ac:chgData name="Anaïs Ramel-Richard" userId="b79b1a95-b21e-4de9-b07d-047d5d2fd8e8" providerId="ADAL" clId="{B5705A39-10FF-0D45-B939-6B643CC9C96E}" dt="2023-03-31T20:08:04.201" v="4770" actId="1076"/>
          <ac:grpSpMkLst>
            <pc:docMk/>
            <pc:sldMk cId="0" sldId="300"/>
            <ac:grpSpMk id="57" creationId="{00000000-0000-0000-0000-000000000000}"/>
          </ac:grpSpMkLst>
        </pc:grpChg>
        <pc:grpChg chg="mod">
          <ac:chgData name="Anaïs Ramel-Richard" userId="b79b1a95-b21e-4de9-b07d-047d5d2fd8e8" providerId="ADAL" clId="{B5705A39-10FF-0D45-B939-6B643CC9C96E}" dt="2023-03-31T20:08:00.345" v="4769" actId="1076"/>
          <ac:grpSpMkLst>
            <pc:docMk/>
            <pc:sldMk cId="0" sldId="300"/>
            <ac:grpSpMk id="68" creationId="{00000000-0000-0000-0000-000000000000}"/>
          </ac:grpSpMkLst>
        </pc:grpChg>
        <pc:grpChg chg="del">
          <ac:chgData name="Anaïs Ramel-Richard" userId="b79b1a95-b21e-4de9-b07d-047d5d2fd8e8" providerId="ADAL" clId="{B5705A39-10FF-0D45-B939-6B643CC9C96E}" dt="2023-03-31T20:08:11.288" v="4773" actId="478"/>
          <ac:grpSpMkLst>
            <pc:docMk/>
            <pc:sldMk cId="0" sldId="300"/>
            <ac:grpSpMk id="90" creationId="{00000000-0000-0000-0000-000000000000}"/>
          </ac:grpSpMkLst>
        </pc:grpChg>
        <pc:grpChg chg="mod">
          <ac:chgData name="Anaïs Ramel-Richard" userId="b79b1a95-b21e-4de9-b07d-047d5d2fd8e8" providerId="ADAL" clId="{B5705A39-10FF-0D45-B939-6B643CC9C96E}" dt="2023-03-31T20:07:47.322" v="4766" actId="1076"/>
          <ac:grpSpMkLst>
            <pc:docMk/>
            <pc:sldMk cId="0" sldId="300"/>
            <ac:grpSpMk id="101" creationId="{00000000-0000-0000-0000-000000000000}"/>
          </ac:grpSpMkLst>
        </pc:grpChg>
        <pc:grpChg chg="mod">
          <ac:chgData name="Anaïs Ramel-Richard" userId="b79b1a95-b21e-4de9-b07d-047d5d2fd8e8" providerId="ADAL" clId="{B5705A39-10FF-0D45-B939-6B643CC9C96E}" dt="2023-03-31T20:08:43.616" v="4781" actId="14100"/>
          <ac:grpSpMkLst>
            <pc:docMk/>
            <pc:sldMk cId="0" sldId="300"/>
            <ac:grpSpMk id="103" creationId="{00000000-0000-0000-0000-000000000000}"/>
          </ac:grpSpMkLst>
        </pc:grpChg>
        <pc:grpChg chg="mod">
          <ac:chgData name="Anaïs Ramel-Richard" userId="b79b1a95-b21e-4de9-b07d-047d5d2fd8e8" providerId="ADAL" clId="{B5705A39-10FF-0D45-B939-6B643CC9C96E}" dt="2023-03-31T20:07:44.091" v="4765" actId="1076"/>
          <ac:grpSpMkLst>
            <pc:docMk/>
            <pc:sldMk cId="0" sldId="300"/>
            <ac:grpSpMk id="113" creationId="{A536CD60-C730-6808-A77F-01905CD00E4E}"/>
          </ac:grpSpMkLst>
        </pc:grpChg>
        <pc:picChg chg="mod">
          <ac:chgData name="Anaïs Ramel-Richard" userId="b79b1a95-b21e-4de9-b07d-047d5d2fd8e8" providerId="ADAL" clId="{B5705A39-10FF-0D45-B939-6B643CC9C96E}" dt="2023-03-31T20:08:39.522" v="4780" actId="14100"/>
          <ac:picMkLst>
            <pc:docMk/>
            <pc:sldMk cId="0" sldId="300"/>
            <ac:picMk id="124" creationId="{8D1BC8A8-0DBF-DA3C-5E50-718D0FE40C75}"/>
          </ac:picMkLst>
        </pc:picChg>
      </pc:sldChg>
    </pc:docChg>
  </pc:docChgLst>
  <pc:docChgLst>
    <pc:chgData name="Arthur Michalland" userId="b32fcef5-aac1-43cf-82cd-98153dc3fe64" providerId="ADAL" clId="{13BBA171-504C-4B54-984C-6703753EA9CB}"/>
    <pc:docChg chg="custSel addSld delSld modSld sldOrd">
      <pc:chgData name="Arthur Michalland" userId="b32fcef5-aac1-43cf-82cd-98153dc3fe64" providerId="ADAL" clId="{13BBA171-504C-4B54-984C-6703753EA9CB}" dt="2023-04-21T08:49:14.833" v="971" actId="20577"/>
      <pc:docMkLst>
        <pc:docMk/>
      </pc:docMkLst>
      <pc:sldChg chg="modSp mod">
        <pc:chgData name="Arthur Michalland" userId="b32fcef5-aac1-43cf-82cd-98153dc3fe64" providerId="ADAL" clId="{13BBA171-504C-4B54-984C-6703753EA9CB}" dt="2023-04-19T14:03:29.391" v="272" actId="20577"/>
        <pc:sldMkLst>
          <pc:docMk/>
          <pc:sldMk cId="0" sldId="256"/>
        </pc:sldMkLst>
        <pc:spChg chg="mod">
          <ac:chgData name="Arthur Michalland" userId="b32fcef5-aac1-43cf-82cd-98153dc3fe64" providerId="ADAL" clId="{13BBA171-504C-4B54-984C-6703753EA9CB}" dt="2023-04-19T14:03:29.391" v="272" actId="20577"/>
          <ac:spMkLst>
            <pc:docMk/>
            <pc:sldMk cId="0" sldId="256"/>
            <ac:spMk id="25" creationId="{00000000-0000-0000-0000-000000000000}"/>
          </ac:spMkLst>
        </pc:spChg>
      </pc:sldChg>
      <pc:sldChg chg="addSp delSp modSp mod">
        <pc:chgData name="Arthur Michalland" userId="b32fcef5-aac1-43cf-82cd-98153dc3fe64" providerId="ADAL" clId="{13BBA171-504C-4B54-984C-6703753EA9CB}" dt="2023-04-21T08:49:14.833" v="971" actId="20577"/>
        <pc:sldMkLst>
          <pc:docMk/>
          <pc:sldMk cId="505059696" sldId="267"/>
        </pc:sldMkLst>
        <pc:spChg chg="add mod">
          <ac:chgData name="Arthur Michalland" userId="b32fcef5-aac1-43cf-82cd-98153dc3fe64" providerId="ADAL" clId="{13BBA171-504C-4B54-984C-6703753EA9CB}" dt="2023-04-19T14:08:02.374" v="297" actId="571"/>
          <ac:spMkLst>
            <pc:docMk/>
            <pc:sldMk cId="505059696" sldId="267"/>
            <ac:spMk id="5" creationId="{C1381B1C-383B-AA03-40F5-70698AC431CA}"/>
          </ac:spMkLst>
        </pc:spChg>
        <pc:spChg chg="add mod">
          <ac:chgData name="Arthur Michalland" userId="b32fcef5-aac1-43cf-82cd-98153dc3fe64" providerId="ADAL" clId="{13BBA171-504C-4B54-984C-6703753EA9CB}" dt="2023-04-19T14:08:02.374" v="297" actId="571"/>
          <ac:spMkLst>
            <pc:docMk/>
            <pc:sldMk cId="505059696" sldId="267"/>
            <ac:spMk id="9" creationId="{20971DE7-8D20-7C9D-D648-05ADA16C199A}"/>
          </ac:spMkLst>
        </pc:spChg>
        <pc:spChg chg="del">
          <ac:chgData name="Arthur Michalland" userId="b32fcef5-aac1-43cf-82cd-98153dc3fe64" providerId="ADAL" clId="{13BBA171-504C-4B54-984C-6703753EA9CB}" dt="2023-04-19T12:50:29.456" v="1" actId="478"/>
          <ac:spMkLst>
            <pc:docMk/>
            <pc:sldMk cId="505059696" sldId="267"/>
            <ac:spMk id="11" creationId="{5D9AA7A9-FAF9-AAB3-8195-194D0AFB7E3D}"/>
          </ac:spMkLst>
        </pc:spChg>
        <pc:spChg chg="del">
          <ac:chgData name="Arthur Michalland" userId="b32fcef5-aac1-43cf-82cd-98153dc3fe64" providerId="ADAL" clId="{13BBA171-504C-4B54-984C-6703753EA9CB}" dt="2023-04-21T08:48:09.749" v="727" actId="478"/>
          <ac:spMkLst>
            <pc:docMk/>
            <pc:sldMk cId="505059696" sldId="267"/>
            <ac:spMk id="13" creationId="{9F212519-5225-CBA7-3744-FCCF00903913}"/>
          </ac:spMkLst>
        </pc:spChg>
        <pc:spChg chg="mod">
          <ac:chgData name="Arthur Michalland" userId="b32fcef5-aac1-43cf-82cd-98153dc3fe64" providerId="ADAL" clId="{13BBA171-504C-4B54-984C-6703753EA9CB}" dt="2023-04-21T08:49:14.833" v="971" actId="20577"/>
          <ac:spMkLst>
            <pc:docMk/>
            <pc:sldMk cId="505059696" sldId="267"/>
            <ac:spMk id="15" creationId="{77B53B17-8B6D-CD3D-1B32-CBECFC798685}"/>
          </ac:spMkLst>
        </pc:spChg>
        <pc:picChg chg="mod">
          <ac:chgData name="Arthur Michalland" userId="b32fcef5-aac1-43cf-82cd-98153dc3fe64" providerId="ADAL" clId="{13BBA171-504C-4B54-984C-6703753EA9CB}" dt="2023-04-21T08:48:53.188" v="922" actId="1037"/>
          <ac:picMkLst>
            <pc:docMk/>
            <pc:sldMk cId="505059696" sldId="267"/>
            <ac:picMk id="7" creationId="{ADE2679A-B540-2605-AC26-951C6617EA8D}"/>
          </ac:picMkLst>
        </pc:picChg>
        <pc:picChg chg="del">
          <ac:chgData name="Arthur Michalland" userId="b32fcef5-aac1-43cf-82cd-98153dc3fe64" providerId="ADAL" clId="{13BBA171-504C-4B54-984C-6703753EA9CB}" dt="2023-04-19T12:50:30.648" v="2" actId="478"/>
          <ac:picMkLst>
            <pc:docMk/>
            <pc:sldMk cId="505059696" sldId="267"/>
            <ac:picMk id="8" creationId="{AC666051-32D6-905A-E46A-825E8EF1774D}"/>
          </ac:picMkLst>
        </pc:picChg>
      </pc:sldChg>
      <pc:sldChg chg="delSp modSp mod">
        <pc:chgData name="Arthur Michalland" userId="b32fcef5-aac1-43cf-82cd-98153dc3fe64" providerId="ADAL" clId="{13BBA171-504C-4B54-984C-6703753EA9CB}" dt="2023-04-19T13:09:08.941" v="65" actId="478"/>
        <pc:sldMkLst>
          <pc:docMk/>
          <pc:sldMk cId="2746858188" sldId="275"/>
        </pc:sldMkLst>
        <pc:spChg chg="mod">
          <ac:chgData name="Arthur Michalland" userId="b32fcef5-aac1-43cf-82cd-98153dc3fe64" providerId="ADAL" clId="{13BBA171-504C-4B54-984C-6703753EA9CB}" dt="2023-04-19T13:09:07.241" v="64" actId="20577"/>
          <ac:spMkLst>
            <pc:docMk/>
            <pc:sldMk cId="2746858188" sldId="275"/>
            <ac:spMk id="10" creationId="{A6475E9B-B703-8941-46C5-DEDD90C8DF81}"/>
          </ac:spMkLst>
        </pc:spChg>
        <pc:picChg chg="del">
          <ac:chgData name="Arthur Michalland" userId="b32fcef5-aac1-43cf-82cd-98153dc3fe64" providerId="ADAL" clId="{13BBA171-504C-4B54-984C-6703753EA9CB}" dt="2023-04-19T13:09:08.941" v="65" actId="478"/>
          <ac:picMkLst>
            <pc:docMk/>
            <pc:sldMk cId="2746858188" sldId="275"/>
            <ac:picMk id="5" creationId="{ED32D4CF-BA47-E377-1688-FBAF18CFF8C8}"/>
          </ac:picMkLst>
        </pc:picChg>
      </pc:sldChg>
      <pc:sldChg chg="modSp mod">
        <pc:chgData name="Arthur Michalland" userId="b32fcef5-aac1-43cf-82cd-98153dc3fe64" providerId="ADAL" clId="{13BBA171-504C-4B54-984C-6703753EA9CB}" dt="2023-04-19T13:15:57.022" v="262" actId="20577"/>
        <pc:sldMkLst>
          <pc:docMk/>
          <pc:sldMk cId="2671981964" sldId="281"/>
        </pc:sldMkLst>
        <pc:spChg chg="mod">
          <ac:chgData name="Arthur Michalland" userId="b32fcef5-aac1-43cf-82cd-98153dc3fe64" providerId="ADAL" clId="{13BBA171-504C-4B54-984C-6703753EA9CB}" dt="2023-04-19T13:15:57.022" v="262" actId="20577"/>
          <ac:spMkLst>
            <pc:docMk/>
            <pc:sldMk cId="2671981964" sldId="281"/>
            <ac:spMk id="5" creationId="{FAAC6B84-19DC-69F6-DFF9-D9FA5D92AB26}"/>
          </ac:spMkLst>
        </pc:spChg>
      </pc:sldChg>
      <pc:sldChg chg="addSp delSp modSp mod">
        <pc:chgData name="Arthur Michalland" userId="b32fcef5-aac1-43cf-82cd-98153dc3fe64" providerId="ADAL" clId="{13BBA171-504C-4B54-984C-6703753EA9CB}" dt="2023-04-19T14:08:21.064" v="338" actId="478"/>
        <pc:sldMkLst>
          <pc:docMk/>
          <pc:sldMk cId="4267594758" sldId="286"/>
        </pc:sldMkLst>
        <pc:spChg chg="add del mod">
          <ac:chgData name="Arthur Michalland" userId="b32fcef5-aac1-43cf-82cd-98153dc3fe64" providerId="ADAL" clId="{13BBA171-504C-4B54-984C-6703753EA9CB}" dt="2023-04-19T14:08:08.983" v="299"/>
          <ac:spMkLst>
            <pc:docMk/>
            <pc:sldMk cId="4267594758" sldId="286"/>
            <ac:spMk id="2" creationId="{EBCF169A-3EBD-1091-3C7D-3EFF637C9FF5}"/>
          </ac:spMkLst>
        </pc:spChg>
        <pc:spChg chg="mod">
          <ac:chgData name="Arthur Michalland" userId="b32fcef5-aac1-43cf-82cd-98153dc3fe64" providerId="ADAL" clId="{13BBA171-504C-4B54-984C-6703753EA9CB}" dt="2023-04-19T14:08:19.571" v="337" actId="6549"/>
          <ac:spMkLst>
            <pc:docMk/>
            <pc:sldMk cId="4267594758" sldId="286"/>
            <ac:spMk id="5" creationId="{A971E2C0-A962-4E88-761B-C71F02C07671}"/>
          </ac:spMkLst>
        </pc:spChg>
        <pc:spChg chg="add del mod">
          <ac:chgData name="Arthur Michalland" userId="b32fcef5-aac1-43cf-82cd-98153dc3fe64" providerId="ADAL" clId="{13BBA171-504C-4B54-984C-6703753EA9CB}" dt="2023-04-19T14:08:08.983" v="299"/>
          <ac:spMkLst>
            <pc:docMk/>
            <pc:sldMk cId="4267594758" sldId="286"/>
            <ac:spMk id="8" creationId="{2339906A-9DA0-65F1-8557-4AA0F9092FCB}"/>
          </ac:spMkLst>
        </pc:spChg>
        <pc:spChg chg="mod">
          <ac:chgData name="Arthur Michalland" userId="b32fcef5-aac1-43cf-82cd-98153dc3fe64" providerId="ADAL" clId="{13BBA171-504C-4B54-984C-6703753EA9CB}" dt="2023-04-19T14:07:52.596" v="295" actId="1036"/>
          <ac:spMkLst>
            <pc:docMk/>
            <pc:sldMk cId="4267594758" sldId="286"/>
            <ac:spMk id="10" creationId="{A6475E9B-B703-8941-46C5-DEDD90C8DF81}"/>
          </ac:spMkLst>
        </pc:spChg>
        <pc:picChg chg="del">
          <ac:chgData name="Arthur Michalland" userId="b32fcef5-aac1-43cf-82cd-98153dc3fe64" providerId="ADAL" clId="{13BBA171-504C-4B54-984C-6703753EA9CB}" dt="2023-04-19T14:08:21.064" v="338" actId="478"/>
          <ac:picMkLst>
            <pc:docMk/>
            <pc:sldMk cId="4267594758" sldId="286"/>
            <ac:picMk id="12" creationId="{723AB3A5-790E-18F1-5BE3-A563D9C947C0}"/>
          </ac:picMkLst>
        </pc:picChg>
      </pc:sldChg>
      <pc:sldChg chg="delSp modSp mod">
        <pc:chgData name="Arthur Michalland" userId="b32fcef5-aac1-43cf-82cd-98153dc3fe64" providerId="ADAL" clId="{13BBA171-504C-4B54-984C-6703753EA9CB}" dt="2023-04-21T08:46:51.600" v="619" actId="20577"/>
        <pc:sldMkLst>
          <pc:docMk/>
          <pc:sldMk cId="2621068369" sldId="287"/>
        </pc:sldMkLst>
        <pc:spChg chg="mod">
          <ac:chgData name="Arthur Michalland" userId="b32fcef5-aac1-43cf-82cd-98153dc3fe64" providerId="ADAL" clId="{13BBA171-504C-4B54-984C-6703753EA9CB}" dt="2023-04-21T08:46:51.600" v="619" actId="20577"/>
          <ac:spMkLst>
            <pc:docMk/>
            <pc:sldMk cId="2621068369" sldId="287"/>
            <ac:spMk id="16" creationId="{8B529D60-A4FA-1F72-6F8F-0363D349EC4E}"/>
          </ac:spMkLst>
        </pc:spChg>
        <pc:spChg chg="del mod">
          <ac:chgData name="Arthur Michalland" userId="b32fcef5-aac1-43cf-82cd-98153dc3fe64" providerId="ADAL" clId="{13BBA171-504C-4B54-984C-6703753EA9CB}" dt="2023-04-19T13:09:39.789" v="73"/>
          <ac:spMkLst>
            <pc:docMk/>
            <pc:sldMk cId="2621068369" sldId="287"/>
            <ac:spMk id="19" creationId="{1DCAF641-60CF-3D70-F512-FD38BE7CDBC5}"/>
          </ac:spMkLst>
        </pc:spChg>
        <pc:picChg chg="del">
          <ac:chgData name="Arthur Michalland" userId="b32fcef5-aac1-43cf-82cd-98153dc3fe64" providerId="ADAL" clId="{13BBA171-504C-4B54-984C-6703753EA9CB}" dt="2023-04-19T13:09:39.774" v="71" actId="478"/>
          <ac:picMkLst>
            <pc:docMk/>
            <pc:sldMk cId="2621068369" sldId="287"/>
            <ac:picMk id="17" creationId="{FD118884-DB3B-97C8-FEF4-E46C023F98AE}"/>
          </ac:picMkLst>
        </pc:picChg>
      </pc:sldChg>
      <pc:sldChg chg="del">
        <pc:chgData name="Arthur Michalland" userId="b32fcef5-aac1-43cf-82cd-98153dc3fe64" providerId="ADAL" clId="{13BBA171-504C-4B54-984C-6703753EA9CB}" dt="2023-04-19T14:04:54.704" v="274" actId="2696"/>
        <pc:sldMkLst>
          <pc:docMk/>
          <pc:sldMk cId="929948247" sldId="288"/>
        </pc:sldMkLst>
      </pc:sldChg>
      <pc:sldChg chg="del">
        <pc:chgData name="Arthur Michalland" userId="b32fcef5-aac1-43cf-82cd-98153dc3fe64" providerId="ADAL" clId="{13BBA171-504C-4B54-984C-6703753EA9CB}" dt="2023-04-19T14:04:40.643" v="273" actId="2696"/>
        <pc:sldMkLst>
          <pc:docMk/>
          <pc:sldMk cId="3785366349" sldId="289"/>
        </pc:sldMkLst>
      </pc:sldChg>
      <pc:sldChg chg="modSp mod">
        <pc:chgData name="Arthur Michalland" userId="b32fcef5-aac1-43cf-82cd-98153dc3fe64" providerId="ADAL" clId="{13BBA171-504C-4B54-984C-6703753EA9CB}" dt="2023-04-19T13:14:50.963" v="246" actId="1076"/>
        <pc:sldMkLst>
          <pc:docMk/>
          <pc:sldMk cId="143103984" sldId="292"/>
        </pc:sldMkLst>
        <pc:spChg chg="mod">
          <ac:chgData name="Arthur Michalland" userId="b32fcef5-aac1-43cf-82cd-98153dc3fe64" providerId="ADAL" clId="{13BBA171-504C-4B54-984C-6703753EA9CB}" dt="2023-04-19T13:14:50.963" v="246" actId="1076"/>
          <ac:spMkLst>
            <pc:docMk/>
            <pc:sldMk cId="143103984" sldId="292"/>
            <ac:spMk id="5" creationId="{D12441EA-95CF-A96A-9802-F2A2FC6EB6F5}"/>
          </ac:spMkLst>
        </pc:spChg>
        <pc:picChg chg="mod">
          <ac:chgData name="Arthur Michalland" userId="b32fcef5-aac1-43cf-82cd-98153dc3fe64" providerId="ADAL" clId="{13BBA171-504C-4B54-984C-6703753EA9CB}" dt="2023-04-19T13:14:46.865" v="245" actId="14100"/>
          <ac:picMkLst>
            <pc:docMk/>
            <pc:sldMk cId="143103984" sldId="292"/>
            <ac:picMk id="8" creationId="{068FF445-1667-2D1A-EF79-16CCB5E222A2}"/>
          </ac:picMkLst>
        </pc:picChg>
      </pc:sldChg>
      <pc:sldChg chg="del">
        <pc:chgData name="Arthur Michalland" userId="b32fcef5-aac1-43cf-82cd-98153dc3fe64" providerId="ADAL" clId="{13BBA171-504C-4B54-984C-6703753EA9CB}" dt="2023-04-19T14:04:40.643" v="273" actId="2696"/>
        <pc:sldMkLst>
          <pc:docMk/>
          <pc:sldMk cId="810619821" sldId="295"/>
        </pc:sldMkLst>
      </pc:sldChg>
      <pc:sldChg chg="del">
        <pc:chgData name="Arthur Michalland" userId="b32fcef5-aac1-43cf-82cd-98153dc3fe64" providerId="ADAL" clId="{13BBA171-504C-4B54-984C-6703753EA9CB}" dt="2023-04-19T13:11:52.255" v="109" actId="47"/>
        <pc:sldMkLst>
          <pc:docMk/>
          <pc:sldMk cId="2361490211" sldId="296"/>
        </pc:sldMkLst>
      </pc:sldChg>
      <pc:sldChg chg="del">
        <pc:chgData name="Arthur Michalland" userId="b32fcef5-aac1-43cf-82cd-98153dc3fe64" providerId="ADAL" clId="{13BBA171-504C-4B54-984C-6703753EA9CB}" dt="2023-04-19T14:04:40.643" v="273" actId="2696"/>
        <pc:sldMkLst>
          <pc:docMk/>
          <pc:sldMk cId="2353764019" sldId="297"/>
        </pc:sldMkLst>
      </pc:sldChg>
      <pc:sldChg chg="del">
        <pc:chgData name="Arthur Michalland" userId="b32fcef5-aac1-43cf-82cd-98153dc3fe64" providerId="ADAL" clId="{13BBA171-504C-4B54-984C-6703753EA9CB}" dt="2023-04-19T14:04:40.643" v="273" actId="2696"/>
        <pc:sldMkLst>
          <pc:docMk/>
          <pc:sldMk cId="2246558808" sldId="298"/>
        </pc:sldMkLst>
      </pc:sldChg>
      <pc:sldChg chg="modSp add mod ord">
        <pc:chgData name="Arthur Michalland" userId="b32fcef5-aac1-43cf-82cd-98153dc3fe64" providerId="ADAL" clId="{13BBA171-504C-4B54-984C-6703753EA9CB}" dt="2023-04-19T13:08:19.573" v="6"/>
        <pc:sldMkLst>
          <pc:docMk/>
          <pc:sldMk cId="1183672259" sldId="302"/>
        </pc:sldMkLst>
        <pc:spChg chg="mod">
          <ac:chgData name="Arthur Michalland" userId="b32fcef5-aac1-43cf-82cd-98153dc3fe64" providerId="ADAL" clId="{13BBA171-504C-4B54-984C-6703753EA9CB}" dt="2023-04-19T13:07:53.904" v="4" actId="20577"/>
          <ac:spMkLst>
            <pc:docMk/>
            <pc:sldMk cId="1183672259" sldId="302"/>
            <ac:spMk id="15" creationId="{77B53B17-8B6D-CD3D-1B32-CBECFC798685}"/>
          </ac:spMkLst>
        </pc:spChg>
      </pc:sldChg>
      <pc:sldChg chg="add del ord">
        <pc:chgData name="Arthur Michalland" userId="b32fcef5-aac1-43cf-82cd-98153dc3fe64" providerId="ADAL" clId="{13BBA171-504C-4B54-984C-6703753EA9CB}" dt="2023-04-19T13:09:17.067" v="66" actId="47"/>
        <pc:sldMkLst>
          <pc:docMk/>
          <pc:sldMk cId="788530945" sldId="303"/>
        </pc:sldMkLst>
      </pc:sldChg>
      <pc:sldChg chg="add ord">
        <pc:chgData name="Arthur Michalland" userId="b32fcef5-aac1-43cf-82cd-98153dc3fe64" providerId="ADAL" clId="{13BBA171-504C-4B54-984C-6703753EA9CB}" dt="2023-04-19T13:09:32.690" v="69"/>
        <pc:sldMkLst>
          <pc:docMk/>
          <pc:sldMk cId="1735004802" sldId="303"/>
        </pc:sldMkLst>
      </pc:sldChg>
      <pc:sldChg chg="modSp add del mod ord">
        <pc:chgData name="Arthur Michalland" userId="b32fcef5-aac1-43cf-82cd-98153dc3fe64" providerId="ADAL" clId="{13BBA171-504C-4B54-984C-6703753EA9CB}" dt="2023-04-19T14:04:40.643" v="273" actId="2696"/>
        <pc:sldMkLst>
          <pc:docMk/>
          <pc:sldMk cId="2906357531" sldId="304"/>
        </pc:sldMkLst>
        <pc:spChg chg="mod">
          <ac:chgData name="Arthur Michalland" userId="b32fcef5-aac1-43cf-82cd-98153dc3fe64" providerId="ADAL" clId="{13BBA171-504C-4B54-984C-6703753EA9CB}" dt="2023-04-19T13:11:03.042" v="108" actId="113"/>
          <ac:spMkLst>
            <pc:docMk/>
            <pc:sldMk cId="2906357531" sldId="304"/>
            <ac:spMk id="5" creationId="{E11E53ED-77EB-D886-FC83-04870F9E31BE}"/>
          </ac:spMkLst>
        </pc:spChg>
      </pc:sldChg>
    </pc:docChg>
  </pc:docChgLst>
  <pc:docChgLst>
    <pc:chgData name="Anaïs Ramel-Richard" userId="b79b1a95-b21e-4de9-b07d-047d5d2fd8e8" providerId="ADAL" clId="{102FDBC3-AB96-F64F-AE67-3FE31FF7F8F3}"/>
    <pc:docChg chg="modSld">
      <pc:chgData name="Anaïs Ramel-Richard" userId="b79b1a95-b21e-4de9-b07d-047d5d2fd8e8" providerId="ADAL" clId="{102FDBC3-AB96-F64F-AE67-3FE31FF7F8F3}" dt="2023-03-14T13:35:05.688" v="0" actId="14100"/>
      <pc:docMkLst>
        <pc:docMk/>
      </pc:docMkLst>
      <pc:sldChg chg="modSp mod">
        <pc:chgData name="Anaïs Ramel-Richard" userId="b79b1a95-b21e-4de9-b07d-047d5d2fd8e8" providerId="ADAL" clId="{102FDBC3-AB96-F64F-AE67-3FE31FF7F8F3}" dt="2023-03-14T13:35:05.688" v="0" actId="14100"/>
        <pc:sldMkLst>
          <pc:docMk/>
          <pc:sldMk cId="3253351555" sldId="274"/>
        </pc:sldMkLst>
        <pc:picChg chg="mod">
          <ac:chgData name="Anaïs Ramel-Richard" userId="b79b1a95-b21e-4de9-b07d-047d5d2fd8e8" providerId="ADAL" clId="{102FDBC3-AB96-F64F-AE67-3FE31FF7F8F3}" dt="2023-03-14T13:35:05.688" v="0" actId="14100"/>
          <ac:picMkLst>
            <pc:docMk/>
            <pc:sldMk cId="3253351555" sldId="274"/>
            <ac:picMk id="11" creationId="{00000000-0000-0000-0000-000000000000}"/>
          </ac:picMkLst>
        </pc:picChg>
      </pc:sldChg>
    </pc:docChg>
  </pc:docChgLst>
  <pc:docChgLst>
    <pc:chgData name="Arthur Michalland" userId="b32fcef5-aac1-43cf-82cd-98153dc3fe64" providerId="ADAL" clId="{55CABB11-E51C-4A04-A96E-E2BB22CCB47A}"/>
    <pc:docChg chg="undo custSel addSld delSld modSld sldOrd">
      <pc:chgData name="Arthur Michalland" userId="b32fcef5-aac1-43cf-82cd-98153dc3fe64" providerId="ADAL" clId="{55CABB11-E51C-4A04-A96E-E2BB22CCB47A}" dt="2023-03-10T09:11:04.636" v="1534" actId="1076"/>
      <pc:docMkLst>
        <pc:docMk/>
      </pc:docMkLst>
      <pc:sldChg chg="addSp delSp modSp mod">
        <pc:chgData name="Arthur Michalland" userId="b32fcef5-aac1-43cf-82cd-98153dc3fe64" providerId="ADAL" clId="{55CABB11-E51C-4A04-A96E-E2BB22CCB47A}" dt="2023-03-09T10:25:37.907" v="440" actId="14100"/>
        <pc:sldMkLst>
          <pc:docMk/>
          <pc:sldMk cId="0" sldId="256"/>
        </pc:sldMkLst>
        <pc:spChg chg="mod">
          <ac:chgData name="Arthur Michalland" userId="b32fcef5-aac1-43cf-82cd-98153dc3fe64" providerId="ADAL" clId="{55CABB11-E51C-4A04-A96E-E2BB22CCB47A}" dt="2023-03-09T10:19:33.981" v="86" actId="1076"/>
          <ac:spMkLst>
            <pc:docMk/>
            <pc:sldMk cId="0" sldId="256"/>
            <ac:spMk id="18" creationId="{00000000-0000-0000-0000-000000000000}"/>
          </ac:spMkLst>
        </pc:spChg>
        <pc:spChg chg="mod">
          <ac:chgData name="Arthur Michalland" userId="b32fcef5-aac1-43cf-82cd-98153dc3fe64" providerId="ADAL" clId="{55CABB11-E51C-4A04-A96E-E2BB22CCB47A}" dt="2023-03-09T10:15:18.527" v="53" actId="1076"/>
          <ac:spMkLst>
            <pc:docMk/>
            <pc:sldMk cId="0" sldId="256"/>
            <ac:spMk id="19" creationId="{00000000-0000-0000-0000-000000000000}"/>
          </ac:spMkLst>
        </pc:spChg>
        <pc:spChg chg="mod">
          <ac:chgData name="Arthur Michalland" userId="b32fcef5-aac1-43cf-82cd-98153dc3fe64" providerId="ADAL" clId="{55CABB11-E51C-4A04-A96E-E2BB22CCB47A}" dt="2023-03-09T10:19:14.828" v="82" actId="14100"/>
          <ac:spMkLst>
            <pc:docMk/>
            <pc:sldMk cId="0" sldId="256"/>
            <ac:spMk id="20" creationId="{00000000-0000-0000-0000-000000000000}"/>
          </ac:spMkLst>
        </pc:spChg>
        <pc:spChg chg="mod">
          <ac:chgData name="Arthur Michalland" userId="b32fcef5-aac1-43cf-82cd-98153dc3fe64" providerId="ADAL" clId="{55CABB11-E51C-4A04-A96E-E2BB22CCB47A}" dt="2023-03-09T10:25:37.907" v="440" actId="14100"/>
          <ac:spMkLst>
            <pc:docMk/>
            <pc:sldMk cId="0" sldId="256"/>
            <ac:spMk id="21" creationId="{00000000-0000-0000-0000-000000000000}"/>
          </ac:spMkLst>
        </pc:spChg>
        <pc:spChg chg="mod">
          <ac:chgData name="Arthur Michalland" userId="b32fcef5-aac1-43cf-82cd-98153dc3fe64" providerId="ADAL" clId="{55CABB11-E51C-4A04-A96E-E2BB22CCB47A}" dt="2023-03-09T10:15:21.561" v="54" actId="1076"/>
          <ac:spMkLst>
            <pc:docMk/>
            <pc:sldMk cId="0" sldId="256"/>
            <ac:spMk id="22" creationId="{00000000-0000-0000-0000-000000000000}"/>
          </ac:spMkLst>
        </pc:spChg>
        <pc:spChg chg="mod">
          <ac:chgData name="Arthur Michalland" userId="b32fcef5-aac1-43cf-82cd-98153dc3fe64" providerId="ADAL" clId="{55CABB11-E51C-4A04-A96E-E2BB22CCB47A}" dt="2023-03-09T10:19:43.684" v="97" actId="20577"/>
          <ac:spMkLst>
            <pc:docMk/>
            <pc:sldMk cId="0" sldId="256"/>
            <ac:spMk id="25" creationId="{00000000-0000-0000-0000-000000000000}"/>
          </ac:spMkLst>
        </pc:spChg>
        <pc:grpChg chg="mod">
          <ac:chgData name="Arthur Michalland" userId="b32fcef5-aac1-43cf-82cd-98153dc3fe64" providerId="ADAL" clId="{55CABB11-E51C-4A04-A96E-E2BB22CCB47A}" dt="2023-03-09T10:19:31.683" v="85" actId="1076"/>
          <ac:grpSpMkLst>
            <pc:docMk/>
            <pc:sldMk cId="0" sldId="256"/>
            <ac:grpSpMk id="23" creationId="{00000000-0000-0000-0000-000000000000}"/>
          </ac:grpSpMkLst>
        </pc:grpChg>
        <pc:picChg chg="del mod">
          <ac:chgData name="Arthur Michalland" userId="b32fcef5-aac1-43cf-82cd-98153dc3fe64" providerId="ADAL" clId="{55CABB11-E51C-4A04-A96E-E2BB22CCB47A}" dt="2023-03-09T10:15:53.422" v="57" actId="478"/>
          <ac:picMkLst>
            <pc:docMk/>
            <pc:sldMk cId="0" sldId="256"/>
            <ac:picMk id="27" creationId="{00000000-0000-0000-0000-000000000000}"/>
          </ac:picMkLst>
        </pc:picChg>
        <pc:picChg chg="add mod">
          <ac:chgData name="Arthur Michalland" userId="b32fcef5-aac1-43cf-82cd-98153dc3fe64" providerId="ADAL" clId="{55CABB11-E51C-4A04-A96E-E2BB22CCB47A}" dt="2023-03-09T10:16:05.499" v="61" actId="1076"/>
          <ac:picMkLst>
            <pc:docMk/>
            <pc:sldMk cId="0" sldId="256"/>
            <ac:picMk id="28" creationId="{38B7E9DA-659F-85E3-B86D-9F3D1BFB7D18}"/>
          </ac:picMkLst>
        </pc:picChg>
      </pc:sldChg>
      <pc:sldChg chg="addSp modSp mod modNotesTx">
        <pc:chgData name="Arthur Michalland" userId="b32fcef5-aac1-43cf-82cd-98153dc3fe64" providerId="ADAL" clId="{55CABB11-E51C-4A04-A96E-E2BB22CCB47A}" dt="2023-03-09T10:39:53.451" v="1418" actId="20577"/>
        <pc:sldMkLst>
          <pc:docMk/>
          <pc:sldMk cId="0" sldId="264"/>
        </pc:sldMkLst>
        <pc:spChg chg="add mod">
          <ac:chgData name="Arthur Michalland" userId="b32fcef5-aac1-43cf-82cd-98153dc3fe64" providerId="ADAL" clId="{55CABB11-E51C-4A04-A96E-E2BB22CCB47A}" dt="2023-03-09T10:24:07.589" v="326" actId="2711"/>
          <ac:spMkLst>
            <pc:docMk/>
            <pc:sldMk cId="0" sldId="264"/>
            <ac:spMk id="5" creationId="{6FA72673-02F0-D530-EBA1-FBF232A7E2A5}"/>
          </ac:spMkLst>
        </pc:spChg>
        <pc:spChg chg="mod">
          <ac:chgData name="Arthur Michalland" userId="b32fcef5-aac1-43cf-82cd-98153dc3fe64" providerId="ADAL" clId="{55CABB11-E51C-4A04-A96E-E2BB22CCB47A}" dt="2023-03-09T10:21:00.171" v="183" actId="1076"/>
          <ac:spMkLst>
            <pc:docMk/>
            <pc:sldMk cId="0" sldId="264"/>
            <ac:spMk id="14" creationId="{00000000-0000-0000-0000-000000000000}"/>
          </ac:spMkLst>
        </pc:spChg>
        <pc:grpChg chg="mod">
          <ac:chgData name="Arthur Michalland" userId="b32fcef5-aac1-43cf-82cd-98153dc3fe64" providerId="ADAL" clId="{55CABB11-E51C-4A04-A96E-E2BB22CCB47A}" dt="2023-03-09T10:21:05.729" v="185" actId="14100"/>
          <ac:grpSpMkLst>
            <pc:docMk/>
            <pc:sldMk cId="0" sldId="264"/>
            <ac:grpSpMk id="3" creationId="{00000000-0000-0000-0000-000000000000}"/>
          </ac:grpSpMkLst>
        </pc:grpChg>
      </pc:sldChg>
      <pc:sldChg chg="del">
        <pc:chgData name="Arthur Michalland" userId="b32fcef5-aac1-43cf-82cd-98153dc3fe64" providerId="ADAL" clId="{55CABB11-E51C-4A04-A96E-E2BB22CCB47A}" dt="2023-03-09T10:41:03.647" v="1429" actId="47"/>
        <pc:sldMkLst>
          <pc:docMk/>
          <pc:sldMk cId="0" sldId="266"/>
        </pc:sldMkLst>
      </pc:sldChg>
      <pc:sldChg chg="addSp delSp modSp mod">
        <pc:chgData name="Arthur Michalland" userId="b32fcef5-aac1-43cf-82cd-98153dc3fe64" providerId="ADAL" clId="{55CABB11-E51C-4A04-A96E-E2BB22CCB47A}" dt="2023-03-09T10:25:50.251" v="443" actId="20577"/>
        <pc:sldMkLst>
          <pc:docMk/>
          <pc:sldMk cId="505059696" sldId="267"/>
        </pc:sldMkLst>
        <pc:spChg chg="add del mod">
          <ac:chgData name="Arthur Michalland" userId="b32fcef5-aac1-43cf-82cd-98153dc3fe64" providerId="ADAL" clId="{55CABB11-E51C-4A04-A96E-E2BB22CCB47A}" dt="2023-03-09T10:24:21.180" v="328" actId="478"/>
          <ac:spMkLst>
            <pc:docMk/>
            <pc:sldMk cId="505059696" sldId="267"/>
            <ac:spMk id="5" creationId="{39EEF83F-AD00-3D5D-E4D4-9EFCF6CF0E37}"/>
          </ac:spMkLst>
        </pc:spChg>
        <pc:spChg chg="add mod">
          <ac:chgData name="Arthur Michalland" userId="b32fcef5-aac1-43cf-82cd-98153dc3fe64" providerId="ADAL" clId="{55CABB11-E51C-4A04-A96E-E2BB22CCB47A}" dt="2023-03-09T10:25:20.681" v="439" actId="20577"/>
          <ac:spMkLst>
            <pc:docMk/>
            <pc:sldMk cId="505059696" sldId="267"/>
            <ac:spMk id="10" creationId="{A6475E9B-B703-8941-46C5-DEDD90C8DF81}"/>
          </ac:spMkLst>
        </pc:spChg>
        <pc:spChg chg="mod">
          <ac:chgData name="Arthur Michalland" userId="b32fcef5-aac1-43cf-82cd-98153dc3fe64" providerId="ADAL" clId="{55CABB11-E51C-4A04-A96E-E2BB22CCB47A}" dt="2023-03-09T10:25:50.251" v="443" actId="20577"/>
          <ac:spMkLst>
            <pc:docMk/>
            <pc:sldMk cId="505059696" sldId="267"/>
            <ac:spMk id="14" creationId="{00000000-0000-0000-0000-000000000000}"/>
          </ac:spMkLst>
        </pc:spChg>
      </pc:sldChg>
      <pc:sldChg chg="addSp delSp modSp mod ord">
        <pc:chgData name="Arthur Michalland" userId="b32fcef5-aac1-43cf-82cd-98153dc3fe64" providerId="ADAL" clId="{55CABB11-E51C-4A04-A96E-E2BB22CCB47A}" dt="2023-03-09T10:31:32.651" v="618" actId="20577"/>
        <pc:sldMkLst>
          <pc:docMk/>
          <pc:sldMk cId="3512530764" sldId="268"/>
        </pc:sldMkLst>
        <pc:spChg chg="add mod">
          <ac:chgData name="Arthur Michalland" userId="b32fcef5-aac1-43cf-82cd-98153dc3fe64" providerId="ADAL" clId="{55CABB11-E51C-4A04-A96E-E2BB22CCB47A}" dt="2023-03-09T10:28:17.598" v="552" actId="1076"/>
          <ac:spMkLst>
            <pc:docMk/>
            <pc:sldMk cId="3512530764" sldId="268"/>
            <ac:spMk id="5" creationId="{4D003C09-4678-E3B0-C1DE-36E59E685DEF}"/>
          </ac:spMkLst>
        </pc:spChg>
        <pc:spChg chg="add mod">
          <ac:chgData name="Arthur Michalland" userId="b32fcef5-aac1-43cf-82cd-98153dc3fe64" providerId="ADAL" clId="{55CABB11-E51C-4A04-A96E-E2BB22CCB47A}" dt="2023-03-09T10:28:25.293" v="560" actId="20577"/>
          <ac:spMkLst>
            <pc:docMk/>
            <pc:sldMk cId="3512530764" sldId="268"/>
            <ac:spMk id="10" creationId="{820B1217-424E-D3F5-66F3-A55AF324A808}"/>
          </ac:spMkLst>
        </pc:spChg>
        <pc:spChg chg="add mod">
          <ac:chgData name="Arthur Michalland" userId="b32fcef5-aac1-43cf-82cd-98153dc3fe64" providerId="ADAL" clId="{55CABB11-E51C-4A04-A96E-E2BB22CCB47A}" dt="2023-03-09T10:31:08.058" v="601" actId="20577"/>
          <ac:spMkLst>
            <pc:docMk/>
            <pc:sldMk cId="3512530764" sldId="268"/>
            <ac:spMk id="12" creationId="{80883925-10A7-9A24-7F7C-20635D0E4897}"/>
          </ac:spMkLst>
        </pc:spChg>
        <pc:spChg chg="add mod">
          <ac:chgData name="Arthur Michalland" userId="b32fcef5-aac1-43cf-82cd-98153dc3fe64" providerId="ADAL" clId="{55CABB11-E51C-4A04-A96E-E2BB22CCB47A}" dt="2023-03-09T10:30:00.482" v="586" actId="1076"/>
          <ac:spMkLst>
            <pc:docMk/>
            <pc:sldMk cId="3512530764" sldId="268"/>
            <ac:spMk id="13" creationId="{55FBC373-E7E8-B923-C854-A3D55C5C4AC6}"/>
          </ac:spMkLst>
        </pc:spChg>
        <pc:spChg chg="mod">
          <ac:chgData name="Arthur Michalland" userId="b32fcef5-aac1-43cf-82cd-98153dc3fe64" providerId="ADAL" clId="{55CABB11-E51C-4A04-A96E-E2BB22CCB47A}" dt="2023-03-09T10:31:32.651" v="618" actId="20577"/>
          <ac:spMkLst>
            <pc:docMk/>
            <pc:sldMk cId="3512530764" sldId="268"/>
            <ac:spMk id="14" creationId="{00000000-0000-0000-0000-000000000000}"/>
          </ac:spMkLst>
        </pc:spChg>
        <pc:spChg chg="add mod">
          <ac:chgData name="Arthur Michalland" userId="b32fcef5-aac1-43cf-82cd-98153dc3fe64" providerId="ADAL" clId="{55CABB11-E51C-4A04-A96E-E2BB22CCB47A}" dt="2023-03-09T10:31:14.339" v="605" actId="20577"/>
          <ac:spMkLst>
            <pc:docMk/>
            <pc:sldMk cId="3512530764" sldId="268"/>
            <ac:spMk id="15" creationId="{A98DDE2A-90CA-699C-7754-9E644F869958}"/>
          </ac:spMkLst>
        </pc:spChg>
        <pc:spChg chg="add mod">
          <ac:chgData name="Arthur Michalland" userId="b32fcef5-aac1-43cf-82cd-98153dc3fe64" providerId="ADAL" clId="{55CABB11-E51C-4A04-A96E-E2BB22CCB47A}" dt="2023-03-09T10:30:11.741" v="589" actId="1076"/>
          <ac:spMkLst>
            <pc:docMk/>
            <pc:sldMk cId="3512530764" sldId="268"/>
            <ac:spMk id="16" creationId="{9B434C7C-3118-B651-A85F-59AAC14CEAD3}"/>
          </ac:spMkLst>
        </pc:spChg>
        <pc:spChg chg="add del mod">
          <ac:chgData name="Arthur Michalland" userId="b32fcef5-aac1-43cf-82cd-98153dc3fe64" providerId="ADAL" clId="{55CABB11-E51C-4A04-A96E-E2BB22CCB47A}" dt="2023-03-09T10:30:07.321" v="587" actId="478"/>
          <ac:spMkLst>
            <pc:docMk/>
            <pc:sldMk cId="3512530764" sldId="268"/>
            <ac:spMk id="17" creationId="{BC81EED6-D92F-B056-85A8-E01FE7D05BA5}"/>
          </ac:spMkLst>
        </pc:spChg>
        <pc:spChg chg="add del mod">
          <ac:chgData name="Arthur Michalland" userId="b32fcef5-aac1-43cf-82cd-98153dc3fe64" providerId="ADAL" clId="{55CABB11-E51C-4A04-A96E-E2BB22CCB47A}" dt="2023-03-09T10:30:07.321" v="587" actId="478"/>
          <ac:spMkLst>
            <pc:docMk/>
            <pc:sldMk cId="3512530764" sldId="268"/>
            <ac:spMk id="18" creationId="{30D05793-9AB6-ACE4-F78E-3C179814AF07}"/>
          </ac:spMkLst>
        </pc:spChg>
        <pc:spChg chg="add del mod">
          <ac:chgData name="Arthur Michalland" userId="b32fcef5-aac1-43cf-82cd-98153dc3fe64" providerId="ADAL" clId="{55CABB11-E51C-4A04-A96E-E2BB22CCB47A}" dt="2023-03-09T10:30:07.321" v="587" actId="478"/>
          <ac:spMkLst>
            <pc:docMk/>
            <pc:sldMk cId="3512530764" sldId="268"/>
            <ac:spMk id="19" creationId="{BC5C762E-28B2-A6D6-3D01-7D7C7B91F2A0}"/>
          </ac:spMkLst>
        </pc:spChg>
        <pc:spChg chg="add del mod">
          <ac:chgData name="Arthur Michalland" userId="b32fcef5-aac1-43cf-82cd-98153dc3fe64" providerId="ADAL" clId="{55CABB11-E51C-4A04-A96E-E2BB22CCB47A}" dt="2023-03-09T10:30:07.321" v="587" actId="478"/>
          <ac:spMkLst>
            <pc:docMk/>
            <pc:sldMk cId="3512530764" sldId="268"/>
            <ac:spMk id="20" creationId="{E92D72CC-ADE3-F4FA-1773-C6E961FAEFF5}"/>
          </ac:spMkLst>
        </pc:spChg>
        <pc:spChg chg="add del mod">
          <ac:chgData name="Arthur Michalland" userId="b32fcef5-aac1-43cf-82cd-98153dc3fe64" providerId="ADAL" clId="{55CABB11-E51C-4A04-A96E-E2BB22CCB47A}" dt="2023-03-09T10:30:07.321" v="587" actId="478"/>
          <ac:spMkLst>
            <pc:docMk/>
            <pc:sldMk cId="3512530764" sldId="268"/>
            <ac:spMk id="21" creationId="{C4DC9C02-BD1C-EB53-D88D-142145F47948}"/>
          </ac:spMkLst>
        </pc:spChg>
        <pc:spChg chg="add del mod">
          <ac:chgData name="Arthur Michalland" userId="b32fcef5-aac1-43cf-82cd-98153dc3fe64" providerId="ADAL" clId="{55CABB11-E51C-4A04-A96E-E2BB22CCB47A}" dt="2023-03-09T10:30:07.321" v="587" actId="478"/>
          <ac:spMkLst>
            <pc:docMk/>
            <pc:sldMk cId="3512530764" sldId="268"/>
            <ac:spMk id="22" creationId="{713BDD97-70C3-6FC1-9896-81E21A1B9091}"/>
          </ac:spMkLst>
        </pc:spChg>
        <pc:spChg chg="add mod">
          <ac:chgData name="Arthur Michalland" userId="b32fcef5-aac1-43cf-82cd-98153dc3fe64" providerId="ADAL" clId="{55CABB11-E51C-4A04-A96E-E2BB22CCB47A}" dt="2023-03-09T10:31:04.875" v="599" actId="20577"/>
          <ac:spMkLst>
            <pc:docMk/>
            <pc:sldMk cId="3512530764" sldId="268"/>
            <ac:spMk id="26" creationId="{5C8969A2-F078-3E3E-4476-7AA648C6248F}"/>
          </ac:spMkLst>
        </pc:spChg>
        <pc:spChg chg="add mod">
          <ac:chgData name="Arthur Michalland" userId="b32fcef5-aac1-43cf-82cd-98153dc3fe64" providerId="ADAL" clId="{55CABB11-E51C-4A04-A96E-E2BB22CCB47A}" dt="2023-03-09T10:30:23.326" v="591" actId="1076"/>
          <ac:spMkLst>
            <pc:docMk/>
            <pc:sldMk cId="3512530764" sldId="268"/>
            <ac:spMk id="27" creationId="{D3741266-84EF-507C-CC35-C24704A79A6C}"/>
          </ac:spMkLst>
        </pc:spChg>
        <pc:spChg chg="add mod">
          <ac:chgData name="Arthur Michalland" userId="b32fcef5-aac1-43cf-82cd-98153dc3fe64" providerId="ADAL" clId="{55CABB11-E51C-4A04-A96E-E2BB22CCB47A}" dt="2023-03-09T10:31:10.993" v="603" actId="20577"/>
          <ac:spMkLst>
            <pc:docMk/>
            <pc:sldMk cId="3512530764" sldId="268"/>
            <ac:spMk id="28" creationId="{18DD60CD-2F76-1B0B-F6A2-D4D45E261180}"/>
          </ac:spMkLst>
        </pc:spChg>
        <pc:spChg chg="add mod">
          <ac:chgData name="Arthur Michalland" userId="b32fcef5-aac1-43cf-82cd-98153dc3fe64" providerId="ADAL" clId="{55CABB11-E51C-4A04-A96E-E2BB22CCB47A}" dt="2023-03-09T10:30:23.326" v="591" actId="1076"/>
          <ac:spMkLst>
            <pc:docMk/>
            <pc:sldMk cId="3512530764" sldId="268"/>
            <ac:spMk id="29" creationId="{9B91907D-89FE-1859-7DA2-2C0C479FEF4E}"/>
          </ac:spMkLst>
        </pc:spChg>
        <pc:spChg chg="add mod">
          <ac:chgData name="Arthur Michalland" userId="b32fcef5-aac1-43cf-82cd-98153dc3fe64" providerId="ADAL" clId="{55CABB11-E51C-4A04-A96E-E2BB22CCB47A}" dt="2023-03-09T10:30:30.370" v="597" actId="20577"/>
          <ac:spMkLst>
            <pc:docMk/>
            <pc:sldMk cId="3512530764" sldId="268"/>
            <ac:spMk id="30" creationId="{DFE05C75-BA47-0D05-7D7A-28BAA3050330}"/>
          </ac:spMkLst>
        </pc:spChg>
        <pc:spChg chg="add mod">
          <ac:chgData name="Arthur Michalland" userId="b32fcef5-aac1-43cf-82cd-98153dc3fe64" providerId="ADAL" clId="{55CABB11-E51C-4A04-A96E-E2BB22CCB47A}" dt="2023-03-09T10:30:23.326" v="591" actId="1076"/>
          <ac:spMkLst>
            <pc:docMk/>
            <pc:sldMk cId="3512530764" sldId="268"/>
            <ac:spMk id="31" creationId="{8592B709-08C0-B170-CF5D-32A4AAADA046}"/>
          </ac:spMkLst>
        </pc:spChg>
        <pc:picChg chg="mod">
          <ac:chgData name="Arthur Michalland" userId="b32fcef5-aac1-43cf-82cd-98153dc3fe64" providerId="ADAL" clId="{55CABB11-E51C-4A04-A96E-E2BB22CCB47A}" dt="2023-03-09T10:29:52.138" v="585" actId="1076"/>
          <ac:picMkLst>
            <pc:docMk/>
            <pc:sldMk cId="3512530764" sldId="268"/>
            <ac:picMk id="7" creationId="{00000000-0000-0000-0000-000000000000}"/>
          </ac:picMkLst>
        </pc:picChg>
        <pc:picChg chg="mod">
          <ac:chgData name="Arthur Michalland" userId="b32fcef5-aac1-43cf-82cd-98153dc3fe64" providerId="ADAL" clId="{55CABB11-E51C-4A04-A96E-E2BB22CCB47A}" dt="2023-03-09T10:28:15.405" v="551" actId="1076"/>
          <ac:picMkLst>
            <pc:docMk/>
            <pc:sldMk cId="3512530764" sldId="268"/>
            <ac:picMk id="8" creationId="{00000000-0000-0000-0000-000000000000}"/>
          </ac:picMkLst>
        </pc:picChg>
        <pc:picChg chg="mod">
          <ac:chgData name="Arthur Michalland" userId="b32fcef5-aac1-43cf-82cd-98153dc3fe64" providerId="ADAL" clId="{55CABB11-E51C-4A04-A96E-E2BB22CCB47A}" dt="2023-03-09T10:30:00.482" v="586" actId="1076"/>
          <ac:picMkLst>
            <pc:docMk/>
            <pc:sldMk cId="3512530764" sldId="268"/>
            <ac:picMk id="9" creationId="{00000000-0000-0000-0000-000000000000}"/>
          </ac:picMkLst>
        </pc:picChg>
        <pc:picChg chg="del">
          <ac:chgData name="Arthur Michalland" userId="b32fcef5-aac1-43cf-82cd-98153dc3fe64" providerId="ADAL" clId="{55CABB11-E51C-4A04-A96E-E2BB22CCB47A}" dt="2023-03-09T10:27:26.446" v="511" actId="478"/>
          <ac:picMkLst>
            <pc:docMk/>
            <pc:sldMk cId="3512530764" sldId="268"/>
            <ac:picMk id="11" creationId="{00000000-0000-0000-0000-000000000000}"/>
          </ac:picMkLst>
        </pc:picChg>
        <pc:picChg chg="add mod">
          <ac:chgData name="Arthur Michalland" userId="b32fcef5-aac1-43cf-82cd-98153dc3fe64" providerId="ADAL" clId="{55CABB11-E51C-4A04-A96E-E2BB22CCB47A}" dt="2023-03-09T10:30:23.326" v="591" actId="1076"/>
          <ac:picMkLst>
            <pc:docMk/>
            <pc:sldMk cId="3512530764" sldId="268"/>
            <ac:picMk id="23" creationId="{24B8F6BE-ED99-5043-4153-ADB9CD41F9E1}"/>
          </ac:picMkLst>
        </pc:picChg>
        <pc:picChg chg="add mod">
          <ac:chgData name="Arthur Michalland" userId="b32fcef5-aac1-43cf-82cd-98153dc3fe64" providerId="ADAL" clId="{55CABB11-E51C-4A04-A96E-E2BB22CCB47A}" dt="2023-03-09T10:30:23.326" v="591" actId="1076"/>
          <ac:picMkLst>
            <pc:docMk/>
            <pc:sldMk cId="3512530764" sldId="268"/>
            <ac:picMk id="24" creationId="{B5E08F80-4835-FCA8-9525-521A3E2381B6}"/>
          </ac:picMkLst>
        </pc:picChg>
        <pc:picChg chg="add mod">
          <ac:chgData name="Arthur Michalland" userId="b32fcef5-aac1-43cf-82cd-98153dc3fe64" providerId="ADAL" clId="{55CABB11-E51C-4A04-A96E-E2BB22CCB47A}" dt="2023-03-09T10:30:23.326" v="591" actId="1076"/>
          <ac:picMkLst>
            <pc:docMk/>
            <pc:sldMk cId="3512530764" sldId="268"/>
            <ac:picMk id="25" creationId="{6BA678F4-2E20-8A38-32A9-38B5D593024D}"/>
          </ac:picMkLst>
        </pc:picChg>
      </pc:sldChg>
      <pc:sldChg chg="addSp delSp modSp mod">
        <pc:chgData name="Arthur Michalland" userId="b32fcef5-aac1-43cf-82cd-98153dc3fe64" providerId="ADAL" clId="{55CABB11-E51C-4A04-A96E-E2BB22CCB47A}" dt="2023-03-09T10:40:34.676" v="1420" actId="20577"/>
        <pc:sldMkLst>
          <pc:docMk/>
          <pc:sldMk cId="1499333921" sldId="269"/>
        </pc:sldMkLst>
        <pc:spChg chg="add mod">
          <ac:chgData name="Arthur Michalland" userId="b32fcef5-aac1-43cf-82cd-98153dc3fe64" providerId="ADAL" clId="{55CABB11-E51C-4A04-A96E-E2BB22CCB47A}" dt="2023-03-09T10:38:40.970" v="1301" actId="20577"/>
          <ac:spMkLst>
            <pc:docMk/>
            <pc:sldMk cId="1499333921" sldId="269"/>
            <ac:spMk id="5" creationId="{FAAC6B84-19DC-69F6-DFF9-D9FA5D92AB26}"/>
          </ac:spMkLst>
        </pc:spChg>
        <pc:spChg chg="del mod">
          <ac:chgData name="Arthur Michalland" userId="b32fcef5-aac1-43cf-82cd-98153dc3fe64" providerId="ADAL" clId="{55CABB11-E51C-4A04-A96E-E2BB22CCB47A}" dt="2023-03-09T10:37:51.779" v="1145" actId="478"/>
          <ac:spMkLst>
            <pc:docMk/>
            <pc:sldMk cId="1499333921" sldId="269"/>
            <ac:spMk id="10" creationId="{144217D1-6C41-8369-AE87-C0CB63ACCB6A}"/>
          </ac:spMkLst>
        </pc:spChg>
        <pc:spChg chg="del">
          <ac:chgData name="Arthur Michalland" userId="b32fcef5-aac1-43cf-82cd-98153dc3fe64" providerId="ADAL" clId="{55CABB11-E51C-4A04-A96E-E2BB22CCB47A}" dt="2023-03-09T10:37:53.236" v="1146" actId="478"/>
          <ac:spMkLst>
            <pc:docMk/>
            <pc:sldMk cId="1499333921" sldId="269"/>
            <ac:spMk id="13" creationId="{E2BC11C9-0864-ED2B-3656-55D2E2757C59}"/>
          </ac:spMkLst>
        </pc:spChg>
        <pc:spChg chg="mod">
          <ac:chgData name="Arthur Michalland" userId="b32fcef5-aac1-43cf-82cd-98153dc3fe64" providerId="ADAL" clId="{55CABB11-E51C-4A04-A96E-E2BB22CCB47A}" dt="2023-03-09T10:40:34.676" v="1420" actId="20577"/>
          <ac:spMkLst>
            <pc:docMk/>
            <pc:sldMk cId="1499333921" sldId="269"/>
            <ac:spMk id="14" creationId="{00000000-0000-0000-0000-000000000000}"/>
          </ac:spMkLst>
        </pc:spChg>
      </pc:sldChg>
      <pc:sldChg chg="del">
        <pc:chgData name="Arthur Michalland" userId="b32fcef5-aac1-43cf-82cd-98153dc3fe64" providerId="ADAL" clId="{55CABB11-E51C-4A04-A96E-E2BB22CCB47A}" dt="2023-03-09T10:40:51.310" v="1427" actId="47"/>
        <pc:sldMkLst>
          <pc:docMk/>
          <pc:sldMk cId="1058704383" sldId="270"/>
        </pc:sldMkLst>
      </pc:sldChg>
      <pc:sldChg chg="modSp add mod">
        <pc:chgData name="Arthur Michalland" userId="b32fcef5-aac1-43cf-82cd-98153dc3fe64" providerId="ADAL" clId="{55CABB11-E51C-4A04-A96E-E2BB22CCB47A}" dt="2023-03-09T10:25:55.155" v="447" actId="20577"/>
        <pc:sldMkLst>
          <pc:docMk/>
          <pc:sldMk cId="402551376" sldId="271"/>
        </pc:sldMkLst>
        <pc:spChg chg="mod">
          <ac:chgData name="Arthur Michalland" userId="b32fcef5-aac1-43cf-82cd-98153dc3fe64" providerId="ADAL" clId="{55CABB11-E51C-4A04-A96E-E2BB22CCB47A}" dt="2023-03-09T10:25:55.155" v="447" actId="20577"/>
          <ac:spMkLst>
            <pc:docMk/>
            <pc:sldMk cId="402551376" sldId="271"/>
            <ac:spMk id="14" creationId="{00000000-0000-0000-0000-000000000000}"/>
          </ac:spMkLst>
        </pc:spChg>
      </pc:sldChg>
      <pc:sldChg chg="addSp delSp modSp add mod">
        <pc:chgData name="Arthur Michalland" userId="b32fcef5-aac1-43cf-82cd-98153dc3fe64" providerId="ADAL" clId="{55CABB11-E51C-4A04-A96E-E2BB22CCB47A}" dt="2023-03-09T10:37:59.899" v="1147" actId="478"/>
        <pc:sldMkLst>
          <pc:docMk/>
          <pc:sldMk cId="1479585712" sldId="272"/>
        </pc:sldMkLst>
        <pc:spChg chg="add del mod">
          <ac:chgData name="Arthur Michalland" userId="b32fcef5-aac1-43cf-82cd-98153dc3fe64" providerId="ADAL" clId="{55CABB11-E51C-4A04-A96E-E2BB22CCB47A}" dt="2023-03-09T10:37:59.899" v="1147" actId="478"/>
          <ac:spMkLst>
            <pc:docMk/>
            <pc:sldMk cId="1479585712" sldId="272"/>
            <ac:spMk id="5" creationId="{71E8BC79-F912-0968-7673-64731917B0D7}"/>
          </ac:spMkLst>
        </pc:spChg>
        <pc:spChg chg="mod">
          <ac:chgData name="Arthur Michalland" userId="b32fcef5-aac1-43cf-82cd-98153dc3fe64" providerId="ADAL" clId="{55CABB11-E51C-4A04-A96E-E2BB22CCB47A}" dt="2023-03-09T10:26:00.667" v="450" actId="20577"/>
          <ac:spMkLst>
            <pc:docMk/>
            <pc:sldMk cId="1479585712" sldId="272"/>
            <ac:spMk id="14" creationId="{00000000-0000-0000-0000-000000000000}"/>
          </ac:spMkLst>
        </pc:spChg>
      </pc:sldChg>
      <pc:sldChg chg="add del">
        <pc:chgData name="Arthur Michalland" userId="b32fcef5-aac1-43cf-82cd-98153dc3fe64" providerId="ADAL" clId="{55CABB11-E51C-4A04-A96E-E2BB22CCB47A}" dt="2023-03-09T10:37:43.060" v="1143" actId="47"/>
        <pc:sldMkLst>
          <pc:docMk/>
          <pc:sldMk cId="2812470731" sldId="273"/>
        </pc:sldMkLst>
      </pc:sldChg>
      <pc:sldChg chg="modSp add mod ord">
        <pc:chgData name="Arthur Michalland" userId="b32fcef5-aac1-43cf-82cd-98153dc3fe64" providerId="ADAL" clId="{55CABB11-E51C-4A04-A96E-E2BB22CCB47A}" dt="2023-03-10T09:11:04.636" v="1534" actId="1076"/>
        <pc:sldMkLst>
          <pc:docMk/>
          <pc:sldMk cId="3253351555" sldId="274"/>
        </pc:sldMkLst>
        <pc:spChg chg="mod">
          <ac:chgData name="Arthur Michalland" userId="b32fcef5-aac1-43cf-82cd-98153dc3fe64" providerId="ADAL" clId="{55CABB11-E51C-4A04-A96E-E2BB22CCB47A}" dt="2023-03-09T10:27:22.446" v="510" actId="20577"/>
          <ac:spMkLst>
            <pc:docMk/>
            <pc:sldMk cId="3253351555" sldId="274"/>
            <ac:spMk id="25" creationId="{00000000-0000-0000-0000-000000000000}"/>
          </ac:spMkLst>
        </pc:spChg>
        <pc:picChg chg="mod">
          <ac:chgData name="Arthur Michalland" userId="b32fcef5-aac1-43cf-82cd-98153dc3fe64" providerId="ADAL" clId="{55CABB11-E51C-4A04-A96E-E2BB22CCB47A}" dt="2023-03-10T09:11:04.636" v="1534" actId="1076"/>
          <ac:picMkLst>
            <pc:docMk/>
            <pc:sldMk cId="3253351555" sldId="274"/>
            <ac:picMk id="15" creationId="{00000000-0000-0000-0000-000000000000}"/>
          </ac:picMkLst>
        </pc:picChg>
      </pc:sldChg>
      <pc:sldChg chg="modSp add mod">
        <pc:chgData name="Arthur Michalland" userId="b32fcef5-aac1-43cf-82cd-98153dc3fe64" providerId="ADAL" clId="{55CABB11-E51C-4A04-A96E-E2BB22CCB47A}" dt="2023-03-09T10:36:31.903" v="1140" actId="20577"/>
        <pc:sldMkLst>
          <pc:docMk/>
          <pc:sldMk cId="2746858188" sldId="275"/>
        </pc:sldMkLst>
        <pc:spChg chg="mod">
          <ac:chgData name="Arthur Michalland" userId="b32fcef5-aac1-43cf-82cd-98153dc3fe64" providerId="ADAL" clId="{55CABB11-E51C-4A04-A96E-E2BB22CCB47A}" dt="2023-03-09T10:36:31.903" v="1140" actId="20577"/>
          <ac:spMkLst>
            <pc:docMk/>
            <pc:sldMk cId="2746858188" sldId="275"/>
            <ac:spMk id="10" creationId="{A6475E9B-B703-8941-46C5-DEDD90C8DF81}"/>
          </ac:spMkLst>
        </pc:spChg>
        <pc:spChg chg="mod">
          <ac:chgData name="Arthur Michalland" userId="b32fcef5-aac1-43cf-82cd-98153dc3fe64" providerId="ADAL" clId="{55CABB11-E51C-4A04-A96E-E2BB22CCB47A}" dt="2023-03-09T10:33:51.291" v="696" actId="20577"/>
          <ac:spMkLst>
            <pc:docMk/>
            <pc:sldMk cId="2746858188" sldId="275"/>
            <ac:spMk id="14" creationId="{00000000-0000-0000-0000-000000000000}"/>
          </ac:spMkLst>
        </pc:spChg>
      </pc:sldChg>
      <pc:sldChg chg="add">
        <pc:chgData name="Arthur Michalland" userId="b32fcef5-aac1-43cf-82cd-98153dc3fe64" providerId="ADAL" clId="{55CABB11-E51C-4A04-A96E-E2BB22CCB47A}" dt="2023-03-09T10:37:28.763" v="1141"/>
        <pc:sldMkLst>
          <pc:docMk/>
          <pc:sldMk cId="3359368737" sldId="276"/>
        </pc:sldMkLst>
      </pc:sldChg>
      <pc:sldChg chg="add">
        <pc:chgData name="Arthur Michalland" userId="b32fcef5-aac1-43cf-82cd-98153dc3fe64" providerId="ADAL" clId="{55CABB11-E51C-4A04-A96E-E2BB22CCB47A}" dt="2023-03-09T10:37:31.275" v="1142"/>
        <pc:sldMkLst>
          <pc:docMk/>
          <pc:sldMk cId="198403195" sldId="277"/>
        </pc:sldMkLst>
      </pc:sldChg>
      <pc:sldChg chg="modSp add mod">
        <pc:chgData name="Arthur Michalland" userId="b32fcef5-aac1-43cf-82cd-98153dc3fe64" providerId="ADAL" clId="{55CABB11-E51C-4A04-A96E-E2BB22CCB47A}" dt="2023-03-09T10:40:41.299" v="1423" actId="20577"/>
        <pc:sldMkLst>
          <pc:docMk/>
          <pc:sldMk cId="552553740" sldId="278"/>
        </pc:sldMkLst>
        <pc:spChg chg="mod">
          <ac:chgData name="Arthur Michalland" userId="b32fcef5-aac1-43cf-82cd-98153dc3fe64" providerId="ADAL" clId="{55CABB11-E51C-4A04-A96E-E2BB22CCB47A}" dt="2023-03-09T10:40:41.299" v="1423" actId="20577"/>
          <ac:spMkLst>
            <pc:docMk/>
            <pc:sldMk cId="552553740" sldId="278"/>
            <ac:spMk id="14" creationId="{00000000-0000-0000-0000-000000000000}"/>
          </ac:spMkLst>
        </pc:spChg>
      </pc:sldChg>
      <pc:sldChg chg="modSp add mod">
        <pc:chgData name="Arthur Michalland" userId="b32fcef5-aac1-43cf-82cd-98153dc3fe64" providerId="ADAL" clId="{55CABB11-E51C-4A04-A96E-E2BB22CCB47A}" dt="2023-03-09T10:40:47.778" v="1426" actId="20577"/>
        <pc:sldMkLst>
          <pc:docMk/>
          <pc:sldMk cId="4127600346" sldId="279"/>
        </pc:sldMkLst>
        <pc:spChg chg="mod">
          <ac:chgData name="Arthur Michalland" userId="b32fcef5-aac1-43cf-82cd-98153dc3fe64" providerId="ADAL" clId="{55CABB11-E51C-4A04-A96E-E2BB22CCB47A}" dt="2023-03-09T10:40:47.778" v="1426" actId="20577"/>
          <ac:spMkLst>
            <pc:docMk/>
            <pc:sldMk cId="4127600346" sldId="279"/>
            <ac:spMk id="14" creationId="{00000000-0000-0000-0000-000000000000}"/>
          </ac:spMkLst>
        </pc:spChg>
      </pc:sldChg>
      <pc:sldChg chg="modSp add mod">
        <pc:chgData name="Arthur Michalland" userId="b32fcef5-aac1-43cf-82cd-98153dc3fe64" providerId="ADAL" clId="{55CABB11-E51C-4A04-A96E-E2BB22CCB47A}" dt="2023-03-09T10:42:25.028" v="1533" actId="20577"/>
        <pc:sldMkLst>
          <pc:docMk/>
          <pc:sldMk cId="1203926299" sldId="280"/>
        </pc:sldMkLst>
        <pc:spChg chg="mod">
          <ac:chgData name="Arthur Michalland" userId="b32fcef5-aac1-43cf-82cd-98153dc3fe64" providerId="ADAL" clId="{55CABB11-E51C-4A04-A96E-E2BB22CCB47A}" dt="2023-03-09T10:42:25.028" v="1533" actId="20577"/>
          <ac:spMkLst>
            <pc:docMk/>
            <pc:sldMk cId="1203926299" sldId="280"/>
            <ac:spMk id="5" creationId="{FAAC6B84-19DC-69F6-DFF9-D9FA5D92AB26}"/>
          </ac:spMkLst>
        </pc:spChg>
        <pc:spChg chg="mod">
          <ac:chgData name="Arthur Michalland" userId="b32fcef5-aac1-43cf-82cd-98153dc3fe64" providerId="ADAL" clId="{55CABB11-E51C-4A04-A96E-E2BB22CCB47A}" dt="2023-03-09T10:41:11.058" v="1437" actId="20577"/>
          <ac:spMkLst>
            <pc:docMk/>
            <pc:sldMk cId="1203926299" sldId="280"/>
            <ac:spMk id="14" creationId="{00000000-0000-0000-0000-000000000000}"/>
          </ac:spMkLst>
        </pc:spChg>
      </pc:sldChg>
    </pc:docChg>
  </pc:docChgLst>
  <pc:docChgLst>
    <pc:chgData name="Arthur Michalland" userId="b32fcef5-aac1-43cf-82cd-98153dc3fe64" providerId="ADAL" clId="{E025DB57-0788-4A50-9916-1989FA664F27}"/>
    <pc:docChg chg="undo custSel modSld">
      <pc:chgData name="Arthur Michalland" userId="b32fcef5-aac1-43cf-82cd-98153dc3fe64" providerId="ADAL" clId="{E025DB57-0788-4A50-9916-1989FA664F27}" dt="2022-04-01T17:02:57.013" v="12" actId="478"/>
      <pc:docMkLst>
        <pc:docMk/>
      </pc:docMkLst>
      <pc:sldChg chg="modSp mod">
        <pc:chgData name="Arthur Michalland" userId="b32fcef5-aac1-43cf-82cd-98153dc3fe64" providerId="ADAL" clId="{E025DB57-0788-4A50-9916-1989FA664F27}" dt="2022-04-01T13:11:48.400" v="1" actId="1076"/>
        <pc:sldMkLst>
          <pc:docMk/>
          <pc:sldMk cId="0" sldId="256"/>
        </pc:sldMkLst>
        <pc:spChg chg="mod">
          <ac:chgData name="Arthur Michalland" userId="b32fcef5-aac1-43cf-82cd-98153dc3fe64" providerId="ADAL" clId="{E025DB57-0788-4A50-9916-1989FA664F27}" dt="2022-04-01T13:11:48.400" v="1" actId="1076"/>
          <ac:spMkLst>
            <pc:docMk/>
            <pc:sldMk cId="0" sldId="256"/>
            <ac:spMk id="21" creationId="{00000000-0000-0000-0000-000000000000}"/>
          </ac:spMkLst>
        </pc:spChg>
      </pc:sldChg>
      <pc:sldChg chg="delSp modSp mod">
        <pc:chgData name="Arthur Michalland" userId="b32fcef5-aac1-43cf-82cd-98153dc3fe64" providerId="ADAL" clId="{E025DB57-0788-4A50-9916-1989FA664F27}" dt="2022-04-01T13:26:19.778" v="8" actId="14100"/>
        <pc:sldMkLst>
          <pc:docMk/>
          <pc:sldMk cId="0" sldId="264"/>
        </pc:sldMkLst>
        <pc:spChg chg="del">
          <ac:chgData name="Arthur Michalland" userId="b32fcef5-aac1-43cf-82cd-98153dc3fe64" providerId="ADAL" clId="{E025DB57-0788-4A50-9916-1989FA664F27}" dt="2022-04-01T13:26:13.739" v="6" actId="478"/>
          <ac:spMkLst>
            <pc:docMk/>
            <pc:sldMk cId="0" sldId="264"/>
            <ac:spMk id="5" creationId="{00000000-0000-0000-0000-000000000000}"/>
          </ac:spMkLst>
        </pc:spChg>
        <pc:spChg chg="mod">
          <ac:chgData name="Arthur Michalland" userId="b32fcef5-aac1-43cf-82cd-98153dc3fe64" providerId="ADAL" clId="{E025DB57-0788-4A50-9916-1989FA664F27}" dt="2022-04-01T13:26:19.778" v="8" actId="14100"/>
          <ac:spMkLst>
            <pc:docMk/>
            <pc:sldMk cId="0" sldId="264"/>
            <ac:spMk id="6" creationId="{00000000-0000-0000-0000-000000000000}"/>
          </ac:spMkLst>
        </pc:spChg>
        <pc:grpChg chg="mod">
          <ac:chgData name="Arthur Michalland" userId="b32fcef5-aac1-43cf-82cd-98153dc3fe64" providerId="ADAL" clId="{E025DB57-0788-4A50-9916-1989FA664F27}" dt="2022-04-01T13:26:04.416" v="5" actId="14100"/>
          <ac:grpSpMkLst>
            <pc:docMk/>
            <pc:sldMk cId="0" sldId="264"/>
            <ac:grpSpMk id="3" creationId="{00000000-0000-0000-0000-000000000000}"/>
          </ac:grpSpMkLst>
        </pc:grpChg>
        <pc:picChg chg="mod">
          <ac:chgData name="Arthur Michalland" userId="b32fcef5-aac1-43cf-82cd-98153dc3fe64" providerId="ADAL" clId="{E025DB57-0788-4A50-9916-1989FA664F27}" dt="2022-04-01T13:18:21.788" v="2" actId="1076"/>
          <ac:picMkLst>
            <pc:docMk/>
            <pc:sldMk cId="0" sldId="264"/>
            <ac:picMk id="7" creationId="{00000000-0000-0000-0000-000000000000}"/>
          </ac:picMkLst>
        </pc:picChg>
      </pc:sldChg>
      <pc:sldChg chg="addSp delSp modSp mod">
        <pc:chgData name="Arthur Michalland" userId="b32fcef5-aac1-43cf-82cd-98153dc3fe64" providerId="ADAL" clId="{E025DB57-0788-4A50-9916-1989FA664F27}" dt="2022-04-01T17:02:57.013" v="12" actId="478"/>
        <pc:sldMkLst>
          <pc:docMk/>
          <pc:sldMk cId="0" sldId="266"/>
        </pc:sldMkLst>
        <pc:spChg chg="mod">
          <ac:chgData name="Arthur Michalland" userId="b32fcef5-aac1-43cf-82cd-98153dc3fe64" providerId="ADAL" clId="{E025DB57-0788-4A50-9916-1989FA664F27}" dt="2022-04-01T17:02:55.451" v="11" actId="571"/>
          <ac:spMkLst>
            <pc:docMk/>
            <pc:sldMk cId="0" sldId="266"/>
            <ac:spMk id="117" creationId="{B4AA3AFB-2877-4E15-B389-404C6D8F1757}"/>
          </ac:spMkLst>
        </pc:spChg>
        <pc:spChg chg="mod">
          <ac:chgData name="Arthur Michalland" userId="b32fcef5-aac1-43cf-82cd-98153dc3fe64" providerId="ADAL" clId="{E025DB57-0788-4A50-9916-1989FA664F27}" dt="2022-04-01T17:02:55.451" v="11" actId="571"/>
          <ac:spMkLst>
            <pc:docMk/>
            <pc:sldMk cId="0" sldId="266"/>
            <ac:spMk id="126" creationId="{EA3A7517-654E-40B3-AE58-0243892A144D}"/>
          </ac:spMkLst>
        </pc:spChg>
        <pc:spChg chg="mod">
          <ac:chgData name="Arthur Michalland" userId="b32fcef5-aac1-43cf-82cd-98153dc3fe64" providerId="ADAL" clId="{E025DB57-0788-4A50-9916-1989FA664F27}" dt="2022-04-01T17:02:55.451" v="11" actId="571"/>
          <ac:spMkLst>
            <pc:docMk/>
            <pc:sldMk cId="0" sldId="266"/>
            <ac:spMk id="141" creationId="{921DFA3D-8570-412B-9088-5E3A5FDD222C}"/>
          </ac:spMkLst>
        </pc:spChg>
        <pc:spChg chg="mod">
          <ac:chgData name="Arthur Michalland" userId="b32fcef5-aac1-43cf-82cd-98153dc3fe64" providerId="ADAL" clId="{E025DB57-0788-4A50-9916-1989FA664F27}" dt="2022-04-01T17:02:55.451" v="11" actId="571"/>
          <ac:spMkLst>
            <pc:docMk/>
            <pc:sldMk cId="0" sldId="266"/>
            <ac:spMk id="150" creationId="{A92C3D4E-FF92-4E3A-AB1C-CB28CFC558AB}"/>
          </ac:spMkLst>
        </pc:spChg>
        <pc:spChg chg="mod">
          <ac:chgData name="Arthur Michalland" userId="b32fcef5-aac1-43cf-82cd-98153dc3fe64" providerId="ADAL" clId="{E025DB57-0788-4A50-9916-1989FA664F27}" dt="2022-04-01T17:02:55.451" v="11" actId="571"/>
          <ac:spMkLst>
            <pc:docMk/>
            <pc:sldMk cId="0" sldId="266"/>
            <ac:spMk id="152" creationId="{EA414EEE-3FC2-432A-8069-2C1351FBE469}"/>
          </ac:spMkLst>
        </pc:spChg>
        <pc:spChg chg="add mod">
          <ac:chgData name="Arthur Michalland" userId="b32fcef5-aac1-43cf-82cd-98153dc3fe64" providerId="ADAL" clId="{E025DB57-0788-4A50-9916-1989FA664F27}" dt="2022-04-01T17:02:55.451" v="11" actId="571"/>
          <ac:spMkLst>
            <pc:docMk/>
            <pc:sldMk cId="0" sldId="266"/>
            <ac:spMk id="157" creationId="{2E5B8AE8-456A-4E11-8907-02275460EC1C}"/>
          </ac:spMkLst>
        </pc:spChg>
        <pc:spChg chg="add mod">
          <ac:chgData name="Arthur Michalland" userId="b32fcef5-aac1-43cf-82cd-98153dc3fe64" providerId="ADAL" clId="{E025DB57-0788-4A50-9916-1989FA664F27}" dt="2022-04-01T17:02:55.451" v="11" actId="571"/>
          <ac:spMkLst>
            <pc:docMk/>
            <pc:sldMk cId="0" sldId="266"/>
            <ac:spMk id="158" creationId="{2A91187A-1750-4840-AF0E-D34D696128C7}"/>
          </ac:spMkLst>
        </pc:spChg>
        <pc:grpChg chg="add del">
          <ac:chgData name="Arthur Michalland" userId="b32fcef5-aac1-43cf-82cd-98153dc3fe64" providerId="ADAL" clId="{E025DB57-0788-4A50-9916-1989FA664F27}" dt="2022-04-01T17:02:57.013" v="12" actId="478"/>
          <ac:grpSpMkLst>
            <pc:docMk/>
            <pc:sldMk cId="0" sldId="266"/>
            <ac:grpSpMk id="103" creationId="{00000000-0000-0000-0000-000000000000}"/>
          </ac:grpSpMkLst>
        </pc:grpChg>
        <pc:grpChg chg="add mod">
          <ac:chgData name="Arthur Michalland" userId="b32fcef5-aac1-43cf-82cd-98153dc3fe64" providerId="ADAL" clId="{E025DB57-0788-4A50-9916-1989FA664F27}" dt="2022-04-01T17:02:55.451" v="11" actId="571"/>
          <ac:grpSpMkLst>
            <pc:docMk/>
            <pc:sldMk cId="0" sldId="266"/>
            <ac:grpSpMk id="113" creationId="{721EA8EC-0E14-49FB-82D6-90CB83DE0B15}"/>
          </ac:grpSpMkLst>
        </pc:grpChg>
        <pc:grpChg chg="add mod">
          <ac:chgData name="Arthur Michalland" userId="b32fcef5-aac1-43cf-82cd-98153dc3fe64" providerId="ADAL" clId="{E025DB57-0788-4A50-9916-1989FA664F27}" dt="2022-04-01T17:02:55.451" v="11" actId="571"/>
          <ac:grpSpMkLst>
            <pc:docMk/>
            <pc:sldMk cId="0" sldId="266"/>
            <ac:grpSpMk id="124" creationId="{860A0359-05B2-443D-A510-AE4B096734AC}"/>
          </ac:grpSpMkLst>
        </pc:grpChg>
        <pc:grpChg chg="add mod">
          <ac:chgData name="Arthur Michalland" userId="b32fcef5-aac1-43cf-82cd-98153dc3fe64" providerId="ADAL" clId="{E025DB57-0788-4A50-9916-1989FA664F27}" dt="2022-04-01T17:02:55.451" v="11" actId="571"/>
          <ac:grpSpMkLst>
            <pc:docMk/>
            <pc:sldMk cId="0" sldId="266"/>
            <ac:grpSpMk id="135" creationId="{F9B9F71A-708C-4DC1-AC58-4D729B5FCF8D}"/>
          </ac:grpSpMkLst>
        </pc:grpChg>
        <pc:grpChg chg="add mod">
          <ac:chgData name="Arthur Michalland" userId="b32fcef5-aac1-43cf-82cd-98153dc3fe64" providerId="ADAL" clId="{E025DB57-0788-4A50-9916-1989FA664F27}" dt="2022-04-01T17:02:55.451" v="11" actId="571"/>
          <ac:grpSpMkLst>
            <pc:docMk/>
            <pc:sldMk cId="0" sldId="266"/>
            <ac:grpSpMk id="146" creationId="{992F44A7-3CEF-4D0D-BE4C-9D1449AF3894}"/>
          </ac:grpSpMkLst>
        </pc:grpChg>
        <pc:picChg chg="mod">
          <ac:chgData name="Arthur Michalland" userId="b32fcef5-aac1-43cf-82cd-98153dc3fe64" providerId="ADAL" clId="{E025DB57-0788-4A50-9916-1989FA664F27}" dt="2022-04-01T17:02:55.451" v="11" actId="571"/>
          <ac:picMkLst>
            <pc:docMk/>
            <pc:sldMk cId="0" sldId="266"/>
            <ac:picMk id="114" creationId="{413665D3-3783-45C7-A0C1-6ED609D89942}"/>
          </ac:picMkLst>
        </pc:picChg>
        <pc:picChg chg="mod">
          <ac:chgData name="Arthur Michalland" userId="b32fcef5-aac1-43cf-82cd-98153dc3fe64" providerId="ADAL" clId="{E025DB57-0788-4A50-9916-1989FA664F27}" dt="2022-04-01T17:02:55.451" v="11" actId="571"/>
          <ac:picMkLst>
            <pc:docMk/>
            <pc:sldMk cId="0" sldId="266"/>
            <ac:picMk id="115" creationId="{D97E2F6F-D262-4388-8940-FE8A27317EF7}"/>
          </ac:picMkLst>
        </pc:picChg>
        <pc:picChg chg="mod">
          <ac:chgData name="Arthur Michalland" userId="b32fcef5-aac1-43cf-82cd-98153dc3fe64" providerId="ADAL" clId="{E025DB57-0788-4A50-9916-1989FA664F27}" dt="2022-04-01T17:02:55.451" v="11" actId="571"/>
          <ac:picMkLst>
            <pc:docMk/>
            <pc:sldMk cId="0" sldId="266"/>
            <ac:picMk id="116" creationId="{659C8125-7612-4A01-9997-1984D8D83767}"/>
          </ac:picMkLst>
        </pc:picChg>
        <pc:picChg chg="mod">
          <ac:chgData name="Arthur Michalland" userId="b32fcef5-aac1-43cf-82cd-98153dc3fe64" providerId="ADAL" clId="{E025DB57-0788-4A50-9916-1989FA664F27}" dt="2022-04-01T17:02:55.451" v="11" actId="571"/>
          <ac:picMkLst>
            <pc:docMk/>
            <pc:sldMk cId="0" sldId="266"/>
            <ac:picMk id="118" creationId="{A676A0A8-D735-464F-BD03-30BBE5E74960}"/>
          </ac:picMkLst>
        </pc:picChg>
        <pc:picChg chg="mod">
          <ac:chgData name="Arthur Michalland" userId="b32fcef5-aac1-43cf-82cd-98153dc3fe64" providerId="ADAL" clId="{E025DB57-0788-4A50-9916-1989FA664F27}" dt="2022-04-01T17:02:55.451" v="11" actId="571"/>
          <ac:picMkLst>
            <pc:docMk/>
            <pc:sldMk cId="0" sldId="266"/>
            <ac:picMk id="119" creationId="{5D3C58FD-0725-4967-89D8-98B393303027}"/>
          </ac:picMkLst>
        </pc:picChg>
        <pc:picChg chg="mod">
          <ac:chgData name="Arthur Michalland" userId="b32fcef5-aac1-43cf-82cd-98153dc3fe64" providerId="ADAL" clId="{E025DB57-0788-4A50-9916-1989FA664F27}" dt="2022-04-01T17:02:55.451" v="11" actId="571"/>
          <ac:picMkLst>
            <pc:docMk/>
            <pc:sldMk cId="0" sldId="266"/>
            <ac:picMk id="120" creationId="{BCEF265E-91F8-4D98-ADBF-A86918E81007}"/>
          </ac:picMkLst>
        </pc:picChg>
        <pc:picChg chg="mod">
          <ac:chgData name="Arthur Michalland" userId="b32fcef5-aac1-43cf-82cd-98153dc3fe64" providerId="ADAL" clId="{E025DB57-0788-4A50-9916-1989FA664F27}" dt="2022-04-01T17:02:55.451" v="11" actId="571"/>
          <ac:picMkLst>
            <pc:docMk/>
            <pc:sldMk cId="0" sldId="266"/>
            <ac:picMk id="121" creationId="{3D1B4148-C590-4251-BB17-7EF51272F0F9}"/>
          </ac:picMkLst>
        </pc:picChg>
        <pc:picChg chg="mod">
          <ac:chgData name="Arthur Michalland" userId="b32fcef5-aac1-43cf-82cd-98153dc3fe64" providerId="ADAL" clId="{E025DB57-0788-4A50-9916-1989FA664F27}" dt="2022-04-01T17:02:55.451" v="11" actId="571"/>
          <ac:picMkLst>
            <pc:docMk/>
            <pc:sldMk cId="0" sldId="266"/>
            <ac:picMk id="122" creationId="{409FA697-4696-477C-B340-687B17A11D20}"/>
          </ac:picMkLst>
        </pc:picChg>
        <pc:picChg chg="mod">
          <ac:chgData name="Arthur Michalland" userId="b32fcef5-aac1-43cf-82cd-98153dc3fe64" providerId="ADAL" clId="{E025DB57-0788-4A50-9916-1989FA664F27}" dt="2022-04-01T17:02:55.451" v="11" actId="571"/>
          <ac:picMkLst>
            <pc:docMk/>
            <pc:sldMk cId="0" sldId="266"/>
            <ac:picMk id="123" creationId="{C3091DDC-CF09-46BA-92AB-07BFF1C2076C}"/>
          </ac:picMkLst>
        </pc:picChg>
        <pc:picChg chg="mod">
          <ac:chgData name="Arthur Michalland" userId="b32fcef5-aac1-43cf-82cd-98153dc3fe64" providerId="ADAL" clId="{E025DB57-0788-4A50-9916-1989FA664F27}" dt="2022-04-01T17:02:55.451" v="11" actId="571"/>
          <ac:picMkLst>
            <pc:docMk/>
            <pc:sldMk cId="0" sldId="266"/>
            <ac:picMk id="125" creationId="{1F3C9AAE-5880-484A-AC02-31DD1FCAA2BB}"/>
          </ac:picMkLst>
        </pc:picChg>
        <pc:picChg chg="mod">
          <ac:chgData name="Arthur Michalland" userId="b32fcef5-aac1-43cf-82cd-98153dc3fe64" providerId="ADAL" clId="{E025DB57-0788-4A50-9916-1989FA664F27}" dt="2022-04-01T17:02:55.451" v="11" actId="571"/>
          <ac:picMkLst>
            <pc:docMk/>
            <pc:sldMk cId="0" sldId="266"/>
            <ac:picMk id="127" creationId="{57A8F047-87A8-43A9-A583-25A058321F05}"/>
          </ac:picMkLst>
        </pc:picChg>
        <pc:picChg chg="mod">
          <ac:chgData name="Arthur Michalland" userId="b32fcef5-aac1-43cf-82cd-98153dc3fe64" providerId="ADAL" clId="{E025DB57-0788-4A50-9916-1989FA664F27}" dt="2022-04-01T17:02:55.451" v="11" actId="571"/>
          <ac:picMkLst>
            <pc:docMk/>
            <pc:sldMk cId="0" sldId="266"/>
            <ac:picMk id="128" creationId="{A52B506B-1AD7-47C7-94DF-2F0C2D4CCC26}"/>
          </ac:picMkLst>
        </pc:picChg>
        <pc:picChg chg="mod">
          <ac:chgData name="Arthur Michalland" userId="b32fcef5-aac1-43cf-82cd-98153dc3fe64" providerId="ADAL" clId="{E025DB57-0788-4A50-9916-1989FA664F27}" dt="2022-04-01T17:02:55.451" v="11" actId="571"/>
          <ac:picMkLst>
            <pc:docMk/>
            <pc:sldMk cId="0" sldId="266"/>
            <ac:picMk id="129" creationId="{3DCB4F03-7C63-4CE1-A757-3854109D7AD9}"/>
          </ac:picMkLst>
        </pc:picChg>
        <pc:picChg chg="mod">
          <ac:chgData name="Arthur Michalland" userId="b32fcef5-aac1-43cf-82cd-98153dc3fe64" providerId="ADAL" clId="{E025DB57-0788-4A50-9916-1989FA664F27}" dt="2022-04-01T17:02:55.451" v="11" actId="571"/>
          <ac:picMkLst>
            <pc:docMk/>
            <pc:sldMk cId="0" sldId="266"/>
            <ac:picMk id="130" creationId="{3685FA6B-45E0-442F-917F-0B33E7019BDE}"/>
          </ac:picMkLst>
        </pc:picChg>
        <pc:picChg chg="mod">
          <ac:chgData name="Arthur Michalland" userId="b32fcef5-aac1-43cf-82cd-98153dc3fe64" providerId="ADAL" clId="{E025DB57-0788-4A50-9916-1989FA664F27}" dt="2022-04-01T17:02:55.451" v="11" actId="571"/>
          <ac:picMkLst>
            <pc:docMk/>
            <pc:sldMk cId="0" sldId="266"/>
            <ac:picMk id="131" creationId="{2C9E2C0F-B1D8-4652-84DE-97C31922925F}"/>
          </ac:picMkLst>
        </pc:picChg>
        <pc:picChg chg="mod">
          <ac:chgData name="Arthur Michalland" userId="b32fcef5-aac1-43cf-82cd-98153dc3fe64" providerId="ADAL" clId="{E025DB57-0788-4A50-9916-1989FA664F27}" dt="2022-04-01T17:02:55.451" v="11" actId="571"/>
          <ac:picMkLst>
            <pc:docMk/>
            <pc:sldMk cId="0" sldId="266"/>
            <ac:picMk id="132" creationId="{D7802591-2444-4360-B897-2B2BE2A40359}"/>
          </ac:picMkLst>
        </pc:picChg>
        <pc:picChg chg="mod">
          <ac:chgData name="Arthur Michalland" userId="b32fcef5-aac1-43cf-82cd-98153dc3fe64" providerId="ADAL" clId="{E025DB57-0788-4A50-9916-1989FA664F27}" dt="2022-04-01T17:02:55.451" v="11" actId="571"/>
          <ac:picMkLst>
            <pc:docMk/>
            <pc:sldMk cId="0" sldId="266"/>
            <ac:picMk id="133" creationId="{A17523F5-230F-4142-B152-2307818A87CE}"/>
          </ac:picMkLst>
        </pc:picChg>
        <pc:picChg chg="mod">
          <ac:chgData name="Arthur Michalland" userId="b32fcef5-aac1-43cf-82cd-98153dc3fe64" providerId="ADAL" clId="{E025DB57-0788-4A50-9916-1989FA664F27}" dt="2022-04-01T17:02:55.451" v="11" actId="571"/>
          <ac:picMkLst>
            <pc:docMk/>
            <pc:sldMk cId="0" sldId="266"/>
            <ac:picMk id="134" creationId="{87975186-0CCC-4183-83D2-5DD22B2E0547}"/>
          </ac:picMkLst>
        </pc:picChg>
        <pc:picChg chg="mod">
          <ac:chgData name="Arthur Michalland" userId="b32fcef5-aac1-43cf-82cd-98153dc3fe64" providerId="ADAL" clId="{E025DB57-0788-4A50-9916-1989FA664F27}" dt="2022-04-01T17:02:55.451" v="11" actId="571"/>
          <ac:picMkLst>
            <pc:docMk/>
            <pc:sldMk cId="0" sldId="266"/>
            <ac:picMk id="136" creationId="{E9C3AAB4-461C-4664-9420-508A282EEC59}"/>
          </ac:picMkLst>
        </pc:picChg>
        <pc:picChg chg="mod">
          <ac:chgData name="Arthur Michalland" userId="b32fcef5-aac1-43cf-82cd-98153dc3fe64" providerId="ADAL" clId="{E025DB57-0788-4A50-9916-1989FA664F27}" dt="2022-04-01T17:02:55.451" v="11" actId="571"/>
          <ac:picMkLst>
            <pc:docMk/>
            <pc:sldMk cId="0" sldId="266"/>
            <ac:picMk id="137" creationId="{B3E7CB6F-E6E3-4600-A50B-8233BAB81ACD}"/>
          </ac:picMkLst>
        </pc:picChg>
        <pc:picChg chg="mod">
          <ac:chgData name="Arthur Michalland" userId="b32fcef5-aac1-43cf-82cd-98153dc3fe64" providerId="ADAL" clId="{E025DB57-0788-4A50-9916-1989FA664F27}" dt="2022-04-01T17:02:55.451" v="11" actId="571"/>
          <ac:picMkLst>
            <pc:docMk/>
            <pc:sldMk cId="0" sldId="266"/>
            <ac:picMk id="138" creationId="{6C90B4BE-9BD4-4BB0-9AA5-8FA458F2C149}"/>
          </ac:picMkLst>
        </pc:picChg>
        <pc:picChg chg="mod">
          <ac:chgData name="Arthur Michalland" userId="b32fcef5-aac1-43cf-82cd-98153dc3fe64" providerId="ADAL" clId="{E025DB57-0788-4A50-9916-1989FA664F27}" dt="2022-04-01T17:02:55.451" v="11" actId="571"/>
          <ac:picMkLst>
            <pc:docMk/>
            <pc:sldMk cId="0" sldId="266"/>
            <ac:picMk id="139" creationId="{ED75D3ED-E33C-4AD3-AD0B-CA1931F2050E}"/>
          </ac:picMkLst>
        </pc:picChg>
        <pc:picChg chg="mod">
          <ac:chgData name="Arthur Michalland" userId="b32fcef5-aac1-43cf-82cd-98153dc3fe64" providerId="ADAL" clId="{E025DB57-0788-4A50-9916-1989FA664F27}" dt="2022-04-01T17:02:55.451" v="11" actId="571"/>
          <ac:picMkLst>
            <pc:docMk/>
            <pc:sldMk cId="0" sldId="266"/>
            <ac:picMk id="140" creationId="{7A0D7554-02F9-4993-9B97-5DB12E7EEE3C}"/>
          </ac:picMkLst>
        </pc:picChg>
        <pc:picChg chg="mod">
          <ac:chgData name="Arthur Michalland" userId="b32fcef5-aac1-43cf-82cd-98153dc3fe64" providerId="ADAL" clId="{E025DB57-0788-4A50-9916-1989FA664F27}" dt="2022-04-01T17:02:55.451" v="11" actId="571"/>
          <ac:picMkLst>
            <pc:docMk/>
            <pc:sldMk cId="0" sldId="266"/>
            <ac:picMk id="142" creationId="{8637AD08-4A46-462A-9899-CDC43BE05A6E}"/>
          </ac:picMkLst>
        </pc:picChg>
        <pc:picChg chg="mod">
          <ac:chgData name="Arthur Michalland" userId="b32fcef5-aac1-43cf-82cd-98153dc3fe64" providerId="ADAL" clId="{E025DB57-0788-4A50-9916-1989FA664F27}" dt="2022-04-01T17:02:55.451" v="11" actId="571"/>
          <ac:picMkLst>
            <pc:docMk/>
            <pc:sldMk cId="0" sldId="266"/>
            <ac:picMk id="143" creationId="{C2F4F7EB-5783-4D8D-90B6-E142B26AB167}"/>
          </ac:picMkLst>
        </pc:picChg>
        <pc:picChg chg="mod">
          <ac:chgData name="Arthur Michalland" userId="b32fcef5-aac1-43cf-82cd-98153dc3fe64" providerId="ADAL" clId="{E025DB57-0788-4A50-9916-1989FA664F27}" dt="2022-04-01T17:02:55.451" v="11" actId="571"/>
          <ac:picMkLst>
            <pc:docMk/>
            <pc:sldMk cId="0" sldId="266"/>
            <ac:picMk id="144" creationId="{132CB988-165C-4E72-A95E-8736FB57C91A}"/>
          </ac:picMkLst>
        </pc:picChg>
        <pc:picChg chg="mod">
          <ac:chgData name="Arthur Michalland" userId="b32fcef5-aac1-43cf-82cd-98153dc3fe64" providerId="ADAL" clId="{E025DB57-0788-4A50-9916-1989FA664F27}" dt="2022-04-01T17:02:55.451" v="11" actId="571"/>
          <ac:picMkLst>
            <pc:docMk/>
            <pc:sldMk cId="0" sldId="266"/>
            <ac:picMk id="145" creationId="{606A634B-864A-4420-B2B5-3613C8DC48B9}"/>
          </ac:picMkLst>
        </pc:picChg>
        <pc:picChg chg="mod">
          <ac:chgData name="Arthur Michalland" userId="b32fcef5-aac1-43cf-82cd-98153dc3fe64" providerId="ADAL" clId="{E025DB57-0788-4A50-9916-1989FA664F27}" dt="2022-04-01T17:02:55.451" v="11" actId="571"/>
          <ac:picMkLst>
            <pc:docMk/>
            <pc:sldMk cId="0" sldId="266"/>
            <ac:picMk id="147" creationId="{4B89F9F3-11D5-4403-884A-811B76D7B409}"/>
          </ac:picMkLst>
        </pc:picChg>
        <pc:picChg chg="mod">
          <ac:chgData name="Arthur Michalland" userId="b32fcef5-aac1-43cf-82cd-98153dc3fe64" providerId="ADAL" clId="{E025DB57-0788-4A50-9916-1989FA664F27}" dt="2022-04-01T17:02:55.451" v="11" actId="571"/>
          <ac:picMkLst>
            <pc:docMk/>
            <pc:sldMk cId="0" sldId="266"/>
            <ac:picMk id="148" creationId="{5C21F5E1-21AC-4604-B1B8-93045E1C4C65}"/>
          </ac:picMkLst>
        </pc:picChg>
        <pc:picChg chg="mod">
          <ac:chgData name="Arthur Michalland" userId="b32fcef5-aac1-43cf-82cd-98153dc3fe64" providerId="ADAL" clId="{E025DB57-0788-4A50-9916-1989FA664F27}" dt="2022-04-01T17:02:55.451" v="11" actId="571"/>
          <ac:picMkLst>
            <pc:docMk/>
            <pc:sldMk cId="0" sldId="266"/>
            <ac:picMk id="149" creationId="{9789B8B9-5D45-4D6A-90D9-A4BDBD9B6FCC}"/>
          </ac:picMkLst>
        </pc:picChg>
        <pc:picChg chg="mod">
          <ac:chgData name="Arthur Michalland" userId="b32fcef5-aac1-43cf-82cd-98153dc3fe64" providerId="ADAL" clId="{E025DB57-0788-4A50-9916-1989FA664F27}" dt="2022-04-01T17:02:55.451" v="11" actId="571"/>
          <ac:picMkLst>
            <pc:docMk/>
            <pc:sldMk cId="0" sldId="266"/>
            <ac:picMk id="151" creationId="{CE651DD2-7EAD-456E-875D-7FB7FED0F3A0}"/>
          </ac:picMkLst>
        </pc:picChg>
        <pc:picChg chg="mod">
          <ac:chgData name="Arthur Michalland" userId="b32fcef5-aac1-43cf-82cd-98153dc3fe64" providerId="ADAL" clId="{E025DB57-0788-4A50-9916-1989FA664F27}" dt="2022-04-01T17:02:55.451" v="11" actId="571"/>
          <ac:picMkLst>
            <pc:docMk/>
            <pc:sldMk cId="0" sldId="266"/>
            <ac:picMk id="153" creationId="{8E2BE420-196E-49CD-8AEE-1945FE60847B}"/>
          </ac:picMkLst>
        </pc:picChg>
        <pc:picChg chg="mod">
          <ac:chgData name="Arthur Michalland" userId="b32fcef5-aac1-43cf-82cd-98153dc3fe64" providerId="ADAL" clId="{E025DB57-0788-4A50-9916-1989FA664F27}" dt="2022-04-01T17:02:55.451" v="11" actId="571"/>
          <ac:picMkLst>
            <pc:docMk/>
            <pc:sldMk cId="0" sldId="266"/>
            <ac:picMk id="154" creationId="{68F9E183-6341-459F-894C-F0272EB428A2}"/>
          </ac:picMkLst>
        </pc:picChg>
        <pc:picChg chg="mod">
          <ac:chgData name="Arthur Michalland" userId="b32fcef5-aac1-43cf-82cd-98153dc3fe64" providerId="ADAL" clId="{E025DB57-0788-4A50-9916-1989FA664F27}" dt="2022-04-01T17:02:55.451" v="11" actId="571"/>
          <ac:picMkLst>
            <pc:docMk/>
            <pc:sldMk cId="0" sldId="266"/>
            <ac:picMk id="155" creationId="{30AE2A57-237A-4765-B7F3-A6DC64C825E9}"/>
          </ac:picMkLst>
        </pc:picChg>
        <pc:picChg chg="mod">
          <ac:chgData name="Arthur Michalland" userId="b32fcef5-aac1-43cf-82cd-98153dc3fe64" providerId="ADAL" clId="{E025DB57-0788-4A50-9916-1989FA664F27}" dt="2022-04-01T17:02:55.451" v="11" actId="571"/>
          <ac:picMkLst>
            <pc:docMk/>
            <pc:sldMk cId="0" sldId="266"/>
            <ac:picMk id="156" creationId="{D4DE59B6-BC28-47D1-97BE-D535C2FA9FE1}"/>
          </ac:picMkLst>
        </pc:picChg>
      </pc:sldChg>
    </pc:docChg>
  </pc:docChgLst>
  <pc:docChgLst>
    <pc:chgData name="Arthur Michalland" userId="b32fcef5-aac1-43cf-82cd-98153dc3fe64" providerId="ADAL" clId="{56ED0D1F-9F80-48D1-BFEA-87A7474E47B6}"/>
    <pc:docChg chg="custSel addSld delSld modSld">
      <pc:chgData name="Arthur Michalland" userId="b32fcef5-aac1-43cf-82cd-98153dc3fe64" providerId="ADAL" clId="{56ED0D1F-9F80-48D1-BFEA-87A7474E47B6}" dt="2022-11-29T09:32:37.986" v="391" actId="1076"/>
      <pc:docMkLst>
        <pc:docMk/>
      </pc:docMkLst>
      <pc:sldChg chg="addSp delSp modSp mod">
        <pc:chgData name="Arthur Michalland" userId="b32fcef5-aac1-43cf-82cd-98153dc3fe64" providerId="ADAL" clId="{56ED0D1F-9F80-48D1-BFEA-87A7474E47B6}" dt="2022-11-29T09:25:09.736" v="31" actId="478"/>
        <pc:sldMkLst>
          <pc:docMk/>
          <pc:sldMk cId="0" sldId="256"/>
        </pc:sldMkLst>
        <pc:spChg chg="mod">
          <ac:chgData name="Arthur Michalland" userId="b32fcef5-aac1-43cf-82cd-98153dc3fe64" providerId="ADAL" clId="{56ED0D1F-9F80-48D1-BFEA-87A7474E47B6}" dt="2022-11-29T09:24:32.379" v="8" actId="2711"/>
          <ac:spMkLst>
            <pc:docMk/>
            <pc:sldMk cId="0" sldId="256"/>
            <ac:spMk id="20" creationId="{00000000-0000-0000-0000-000000000000}"/>
          </ac:spMkLst>
        </pc:spChg>
        <pc:spChg chg="mod">
          <ac:chgData name="Arthur Michalland" userId="b32fcef5-aac1-43cf-82cd-98153dc3fe64" providerId="ADAL" clId="{56ED0D1F-9F80-48D1-BFEA-87A7474E47B6}" dt="2022-11-29T09:25:06.418" v="30" actId="6549"/>
          <ac:spMkLst>
            <pc:docMk/>
            <pc:sldMk cId="0" sldId="256"/>
            <ac:spMk id="22" creationId="{00000000-0000-0000-0000-000000000000}"/>
          </ac:spMkLst>
        </pc:spChg>
        <pc:spChg chg="mod">
          <ac:chgData name="Arthur Michalland" userId="b32fcef5-aac1-43cf-82cd-98153dc3fe64" providerId="ADAL" clId="{56ED0D1F-9F80-48D1-BFEA-87A7474E47B6}" dt="2022-11-29T09:24:52.696" v="12" actId="1076"/>
          <ac:spMkLst>
            <pc:docMk/>
            <pc:sldMk cId="0" sldId="256"/>
            <ac:spMk id="25" creationId="{00000000-0000-0000-0000-000000000000}"/>
          </ac:spMkLst>
        </pc:spChg>
        <pc:spChg chg="del">
          <ac:chgData name="Arthur Michalland" userId="b32fcef5-aac1-43cf-82cd-98153dc3fe64" providerId="ADAL" clId="{56ED0D1F-9F80-48D1-BFEA-87A7474E47B6}" dt="2022-11-29T09:25:09.736" v="31" actId="478"/>
          <ac:spMkLst>
            <pc:docMk/>
            <pc:sldMk cId="0" sldId="256"/>
            <ac:spMk id="28" creationId="{00000000-0000-0000-0000-000000000000}"/>
          </ac:spMkLst>
        </pc:spChg>
        <pc:spChg chg="add mod">
          <ac:chgData name="Arthur Michalland" userId="b32fcef5-aac1-43cf-82cd-98153dc3fe64" providerId="ADAL" clId="{56ED0D1F-9F80-48D1-BFEA-87A7474E47B6}" dt="2022-11-29T09:23:46.921" v="1" actId="21"/>
          <ac:spMkLst>
            <pc:docMk/>
            <pc:sldMk cId="0" sldId="256"/>
            <ac:spMk id="29" creationId="{00A18B19-3743-E576-ED96-6CD9A10E2531}"/>
          </ac:spMkLst>
        </pc:spChg>
        <pc:spChg chg="add mod">
          <ac:chgData name="Arthur Michalland" userId="b32fcef5-aac1-43cf-82cd-98153dc3fe64" providerId="ADAL" clId="{56ED0D1F-9F80-48D1-BFEA-87A7474E47B6}" dt="2022-11-29T09:24:07.466" v="6" actId="21"/>
          <ac:spMkLst>
            <pc:docMk/>
            <pc:sldMk cId="0" sldId="256"/>
            <ac:spMk id="30" creationId="{A2BE1D8B-0AC7-ADBB-2C8F-A2C8E84CA0DB}"/>
          </ac:spMkLst>
        </pc:spChg>
        <pc:grpChg chg="mod">
          <ac:chgData name="Arthur Michalland" userId="b32fcef5-aac1-43cf-82cd-98153dc3fe64" providerId="ADAL" clId="{56ED0D1F-9F80-48D1-BFEA-87A7474E47B6}" dt="2022-11-29T09:24:56.848" v="13" actId="1076"/>
          <ac:grpSpMkLst>
            <pc:docMk/>
            <pc:sldMk cId="0" sldId="256"/>
            <ac:grpSpMk id="23" creationId="{00000000-0000-0000-0000-000000000000}"/>
          </ac:grpSpMkLst>
        </pc:grpChg>
      </pc:sldChg>
      <pc:sldChg chg="del">
        <pc:chgData name="Arthur Michalland" userId="b32fcef5-aac1-43cf-82cd-98153dc3fe64" providerId="ADAL" clId="{56ED0D1F-9F80-48D1-BFEA-87A7474E47B6}" dt="2022-11-29T09:25:16.202" v="32" actId="47"/>
        <pc:sldMkLst>
          <pc:docMk/>
          <pc:sldMk cId="0" sldId="257"/>
        </pc:sldMkLst>
      </pc:sldChg>
      <pc:sldChg chg="del">
        <pc:chgData name="Arthur Michalland" userId="b32fcef5-aac1-43cf-82cd-98153dc3fe64" providerId="ADAL" clId="{56ED0D1F-9F80-48D1-BFEA-87A7474E47B6}" dt="2022-11-29T09:25:17.462" v="33" actId="47"/>
        <pc:sldMkLst>
          <pc:docMk/>
          <pc:sldMk cId="0" sldId="258"/>
        </pc:sldMkLst>
      </pc:sldChg>
      <pc:sldChg chg="del">
        <pc:chgData name="Arthur Michalland" userId="b32fcef5-aac1-43cf-82cd-98153dc3fe64" providerId="ADAL" clId="{56ED0D1F-9F80-48D1-BFEA-87A7474E47B6}" dt="2022-11-29T09:25:18.025" v="34" actId="47"/>
        <pc:sldMkLst>
          <pc:docMk/>
          <pc:sldMk cId="0" sldId="259"/>
        </pc:sldMkLst>
      </pc:sldChg>
      <pc:sldChg chg="del">
        <pc:chgData name="Arthur Michalland" userId="b32fcef5-aac1-43cf-82cd-98153dc3fe64" providerId="ADAL" clId="{56ED0D1F-9F80-48D1-BFEA-87A7474E47B6}" dt="2022-11-29T09:25:18.569" v="35" actId="47"/>
        <pc:sldMkLst>
          <pc:docMk/>
          <pc:sldMk cId="0" sldId="260"/>
        </pc:sldMkLst>
      </pc:sldChg>
      <pc:sldChg chg="del">
        <pc:chgData name="Arthur Michalland" userId="b32fcef5-aac1-43cf-82cd-98153dc3fe64" providerId="ADAL" clId="{56ED0D1F-9F80-48D1-BFEA-87A7474E47B6}" dt="2022-11-29T09:25:20.065" v="36" actId="47"/>
        <pc:sldMkLst>
          <pc:docMk/>
          <pc:sldMk cId="0" sldId="261"/>
        </pc:sldMkLst>
      </pc:sldChg>
      <pc:sldChg chg="del">
        <pc:chgData name="Arthur Michalland" userId="b32fcef5-aac1-43cf-82cd-98153dc3fe64" providerId="ADAL" clId="{56ED0D1F-9F80-48D1-BFEA-87A7474E47B6}" dt="2022-11-29T09:25:20.522" v="37" actId="47"/>
        <pc:sldMkLst>
          <pc:docMk/>
          <pc:sldMk cId="0" sldId="262"/>
        </pc:sldMkLst>
      </pc:sldChg>
      <pc:sldChg chg="del">
        <pc:chgData name="Arthur Michalland" userId="b32fcef5-aac1-43cf-82cd-98153dc3fe64" providerId="ADAL" clId="{56ED0D1F-9F80-48D1-BFEA-87A7474E47B6}" dt="2022-11-29T09:25:21.023" v="38" actId="47"/>
        <pc:sldMkLst>
          <pc:docMk/>
          <pc:sldMk cId="0" sldId="263"/>
        </pc:sldMkLst>
      </pc:sldChg>
      <pc:sldChg chg="delSp modSp mod">
        <pc:chgData name="Arthur Michalland" userId="b32fcef5-aac1-43cf-82cd-98153dc3fe64" providerId="ADAL" clId="{56ED0D1F-9F80-48D1-BFEA-87A7474E47B6}" dt="2022-11-29T09:27:28.316" v="72" actId="20577"/>
        <pc:sldMkLst>
          <pc:docMk/>
          <pc:sldMk cId="0" sldId="264"/>
        </pc:sldMkLst>
        <pc:spChg chg="mod">
          <ac:chgData name="Arthur Michalland" userId="b32fcef5-aac1-43cf-82cd-98153dc3fe64" providerId="ADAL" clId="{56ED0D1F-9F80-48D1-BFEA-87A7474E47B6}" dt="2022-11-29T09:27:28.316" v="72" actId="20577"/>
          <ac:spMkLst>
            <pc:docMk/>
            <pc:sldMk cId="0" sldId="264"/>
            <ac:spMk id="14" creationId="{00000000-0000-0000-0000-000000000000}"/>
          </ac:spMkLst>
        </pc:spChg>
        <pc:spChg chg="del">
          <ac:chgData name="Arthur Michalland" userId="b32fcef5-aac1-43cf-82cd-98153dc3fe64" providerId="ADAL" clId="{56ED0D1F-9F80-48D1-BFEA-87A7474E47B6}" dt="2022-11-29T09:27:20.788" v="43" actId="478"/>
          <ac:spMkLst>
            <pc:docMk/>
            <pc:sldMk cId="0" sldId="264"/>
            <ac:spMk id="23" creationId="{00000000-0000-0000-0000-000000000000}"/>
          </ac:spMkLst>
        </pc:spChg>
        <pc:spChg chg="del">
          <ac:chgData name="Arthur Michalland" userId="b32fcef5-aac1-43cf-82cd-98153dc3fe64" providerId="ADAL" clId="{56ED0D1F-9F80-48D1-BFEA-87A7474E47B6}" dt="2022-11-29T09:27:20.788" v="43" actId="478"/>
          <ac:spMkLst>
            <pc:docMk/>
            <pc:sldMk cId="0" sldId="264"/>
            <ac:spMk id="24" creationId="{00000000-0000-0000-0000-000000000000}"/>
          </ac:spMkLst>
        </pc:spChg>
        <pc:spChg chg="del">
          <ac:chgData name="Arthur Michalland" userId="b32fcef5-aac1-43cf-82cd-98153dc3fe64" providerId="ADAL" clId="{56ED0D1F-9F80-48D1-BFEA-87A7474E47B6}" dt="2022-11-29T09:27:20.788" v="43" actId="478"/>
          <ac:spMkLst>
            <pc:docMk/>
            <pc:sldMk cId="0" sldId="264"/>
            <ac:spMk id="25" creationId="{00000000-0000-0000-0000-000000000000}"/>
          </ac:spMkLst>
        </pc:spChg>
        <pc:spChg chg="del">
          <ac:chgData name="Arthur Michalland" userId="b32fcef5-aac1-43cf-82cd-98153dc3fe64" providerId="ADAL" clId="{56ED0D1F-9F80-48D1-BFEA-87A7474E47B6}" dt="2022-11-29T09:27:20.788" v="43" actId="478"/>
          <ac:spMkLst>
            <pc:docMk/>
            <pc:sldMk cId="0" sldId="264"/>
            <ac:spMk id="26" creationId="{00000000-0000-0000-0000-000000000000}"/>
          </ac:spMkLst>
        </pc:spChg>
        <pc:spChg chg="del">
          <ac:chgData name="Arthur Michalland" userId="b32fcef5-aac1-43cf-82cd-98153dc3fe64" providerId="ADAL" clId="{56ED0D1F-9F80-48D1-BFEA-87A7474E47B6}" dt="2022-11-29T09:27:20.788" v="43" actId="478"/>
          <ac:spMkLst>
            <pc:docMk/>
            <pc:sldMk cId="0" sldId="264"/>
            <ac:spMk id="27" creationId="{00000000-0000-0000-0000-000000000000}"/>
          </ac:spMkLst>
        </pc:spChg>
        <pc:spChg chg="del">
          <ac:chgData name="Arthur Michalland" userId="b32fcef5-aac1-43cf-82cd-98153dc3fe64" providerId="ADAL" clId="{56ED0D1F-9F80-48D1-BFEA-87A7474E47B6}" dt="2022-11-29T09:27:20.788" v="43" actId="478"/>
          <ac:spMkLst>
            <pc:docMk/>
            <pc:sldMk cId="0" sldId="264"/>
            <ac:spMk id="30" creationId="{00000000-0000-0000-0000-000000000000}"/>
          </ac:spMkLst>
        </pc:spChg>
        <pc:grpChg chg="del">
          <ac:chgData name="Arthur Michalland" userId="b32fcef5-aac1-43cf-82cd-98153dc3fe64" providerId="ADAL" clId="{56ED0D1F-9F80-48D1-BFEA-87A7474E47B6}" dt="2022-11-29T09:27:20.788" v="43" actId="478"/>
          <ac:grpSpMkLst>
            <pc:docMk/>
            <pc:sldMk cId="0" sldId="264"/>
            <ac:grpSpMk id="12" creationId="{00000000-0000-0000-0000-000000000000}"/>
          </ac:grpSpMkLst>
        </pc:grpChg>
        <pc:grpChg chg="del">
          <ac:chgData name="Arthur Michalland" userId="b32fcef5-aac1-43cf-82cd-98153dc3fe64" providerId="ADAL" clId="{56ED0D1F-9F80-48D1-BFEA-87A7474E47B6}" dt="2022-11-29T09:27:20.788" v="43" actId="478"/>
          <ac:grpSpMkLst>
            <pc:docMk/>
            <pc:sldMk cId="0" sldId="264"/>
            <ac:grpSpMk id="15" creationId="{00000000-0000-0000-0000-000000000000}"/>
          </ac:grpSpMkLst>
        </pc:grpChg>
        <pc:grpChg chg="del">
          <ac:chgData name="Arthur Michalland" userId="b32fcef5-aac1-43cf-82cd-98153dc3fe64" providerId="ADAL" clId="{56ED0D1F-9F80-48D1-BFEA-87A7474E47B6}" dt="2022-11-29T09:27:20.788" v="43" actId="478"/>
          <ac:grpSpMkLst>
            <pc:docMk/>
            <pc:sldMk cId="0" sldId="264"/>
            <ac:grpSpMk id="17" creationId="{00000000-0000-0000-0000-000000000000}"/>
          </ac:grpSpMkLst>
        </pc:grpChg>
        <pc:grpChg chg="del">
          <ac:chgData name="Arthur Michalland" userId="b32fcef5-aac1-43cf-82cd-98153dc3fe64" providerId="ADAL" clId="{56ED0D1F-9F80-48D1-BFEA-87A7474E47B6}" dt="2022-11-29T09:27:20.788" v="43" actId="478"/>
          <ac:grpSpMkLst>
            <pc:docMk/>
            <pc:sldMk cId="0" sldId="264"/>
            <ac:grpSpMk id="19" creationId="{00000000-0000-0000-0000-000000000000}"/>
          </ac:grpSpMkLst>
        </pc:grpChg>
        <pc:grpChg chg="del">
          <ac:chgData name="Arthur Michalland" userId="b32fcef5-aac1-43cf-82cd-98153dc3fe64" providerId="ADAL" clId="{56ED0D1F-9F80-48D1-BFEA-87A7474E47B6}" dt="2022-11-29T09:27:20.788" v="43" actId="478"/>
          <ac:grpSpMkLst>
            <pc:docMk/>
            <pc:sldMk cId="0" sldId="264"/>
            <ac:grpSpMk id="21" creationId="{00000000-0000-0000-0000-000000000000}"/>
          </ac:grpSpMkLst>
        </pc:grpChg>
        <pc:grpChg chg="del">
          <ac:chgData name="Arthur Michalland" userId="b32fcef5-aac1-43cf-82cd-98153dc3fe64" providerId="ADAL" clId="{56ED0D1F-9F80-48D1-BFEA-87A7474E47B6}" dt="2022-11-29T09:27:20.788" v="43" actId="478"/>
          <ac:grpSpMkLst>
            <pc:docMk/>
            <pc:sldMk cId="0" sldId="264"/>
            <ac:grpSpMk id="28" creationId="{00000000-0000-0000-0000-000000000000}"/>
          </ac:grpSpMkLst>
        </pc:grpChg>
        <pc:picChg chg="mod">
          <ac:chgData name="Arthur Michalland" userId="b32fcef5-aac1-43cf-82cd-98153dc3fe64" providerId="ADAL" clId="{56ED0D1F-9F80-48D1-BFEA-87A7474E47B6}" dt="2022-11-29T09:27:18.767" v="42" actId="1076"/>
          <ac:picMkLst>
            <pc:docMk/>
            <pc:sldMk cId="0" sldId="264"/>
            <ac:picMk id="7" creationId="{00000000-0000-0000-0000-000000000000}"/>
          </ac:picMkLst>
        </pc:picChg>
        <pc:picChg chg="del mod">
          <ac:chgData name="Arthur Michalland" userId="b32fcef5-aac1-43cf-82cd-98153dc3fe64" providerId="ADAL" clId="{56ED0D1F-9F80-48D1-BFEA-87A7474E47B6}" dt="2022-11-29T09:27:11.430" v="40" actId="478"/>
          <ac:picMkLst>
            <pc:docMk/>
            <pc:sldMk cId="0" sldId="264"/>
            <ac:picMk id="10" creationId="{00000000-0000-0000-0000-000000000000}"/>
          </ac:picMkLst>
        </pc:picChg>
        <pc:picChg chg="mod">
          <ac:chgData name="Arthur Michalland" userId="b32fcef5-aac1-43cf-82cd-98153dc3fe64" providerId="ADAL" clId="{56ED0D1F-9F80-48D1-BFEA-87A7474E47B6}" dt="2022-11-29T09:27:13.994" v="41" actId="1076"/>
          <ac:picMkLst>
            <pc:docMk/>
            <pc:sldMk cId="0" sldId="264"/>
            <ac:picMk id="11" creationId="{00000000-0000-0000-0000-000000000000}"/>
          </ac:picMkLst>
        </pc:picChg>
      </pc:sldChg>
      <pc:sldChg chg="del">
        <pc:chgData name="Arthur Michalland" userId="b32fcef5-aac1-43cf-82cd-98153dc3fe64" providerId="ADAL" clId="{56ED0D1F-9F80-48D1-BFEA-87A7474E47B6}" dt="2022-11-29T09:29:33.078" v="230" actId="47"/>
        <pc:sldMkLst>
          <pc:docMk/>
          <pc:sldMk cId="0" sldId="265"/>
        </pc:sldMkLst>
      </pc:sldChg>
      <pc:sldChg chg="modSp mod">
        <pc:chgData name="Arthur Michalland" userId="b32fcef5-aac1-43cf-82cd-98153dc3fe64" providerId="ADAL" clId="{56ED0D1F-9F80-48D1-BFEA-87A7474E47B6}" dt="2022-11-29T09:31:19.287" v="389" actId="1076"/>
        <pc:sldMkLst>
          <pc:docMk/>
          <pc:sldMk cId="0" sldId="266"/>
        </pc:sldMkLst>
        <pc:spChg chg="mod">
          <ac:chgData name="Arthur Michalland" userId="b32fcef5-aac1-43cf-82cd-98153dc3fe64" providerId="ADAL" clId="{56ED0D1F-9F80-48D1-BFEA-87A7474E47B6}" dt="2022-11-29T09:31:19.287" v="389" actId="1076"/>
          <ac:spMkLst>
            <pc:docMk/>
            <pc:sldMk cId="0" sldId="266"/>
            <ac:spMk id="108" creationId="{00000000-0000-0000-0000-000000000000}"/>
          </ac:spMkLst>
        </pc:spChg>
        <pc:spChg chg="mod">
          <ac:chgData name="Arthur Michalland" userId="b32fcef5-aac1-43cf-82cd-98153dc3fe64" providerId="ADAL" clId="{56ED0D1F-9F80-48D1-BFEA-87A7474E47B6}" dt="2022-11-29T09:30:33.405" v="346" actId="20577"/>
          <ac:spMkLst>
            <pc:docMk/>
            <pc:sldMk cId="0" sldId="266"/>
            <ac:spMk id="109" creationId="{00000000-0000-0000-0000-000000000000}"/>
          </ac:spMkLst>
        </pc:spChg>
        <pc:spChg chg="mod">
          <ac:chgData name="Arthur Michalland" userId="b32fcef5-aac1-43cf-82cd-98153dc3fe64" providerId="ADAL" clId="{56ED0D1F-9F80-48D1-BFEA-87A7474E47B6}" dt="2022-11-29T09:30:50.674" v="388" actId="20577"/>
          <ac:spMkLst>
            <pc:docMk/>
            <pc:sldMk cId="0" sldId="266"/>
            <ac:spMk id="110" creationId="{00000000-0000-0000-0000-000000000000}"/>
          </ac:spMkLst>
        </pc:spChg>
      </pc:sldChg>
      <pc:sldChg chg="modSp add mod">
        <pc:chgData name="Arthur Michalland" userId="b32fcef5-aac1-43cf-82cd-98153dc3fe64" providerId="ADAL" clId="{56ED0D1F-9F80-48D1-BFEA-87A7474E47B6}" dt="2022-11-29T09:27:39.521" v="89" actId="20577"/>
        <pc:sldMkLst>
          <pc:docMk/>
          <pc:sldMk cId="505059696" sldId="267"/>
        </pc:sldMkLst>
        <pc:spChg chg="mod">
          <ac:chgData name="Arthur Michalland" userId="b32fcef5-aac1-43cf-82cd-98153dc3fe64" providerId="ADAL" clId="{56ED0D1F-9F80-48D1-BFEA-87A7474E47B6}" dt="2022-11-29T09:27:39.521" v="89" actId="20577"/>
          <ac:spMkLst>
            <pc:docMk/>
            <pc:sldMk cId="505059696" sldId="267"/>
            <ac:spMk id="14" creationId="{00000000-0000-0000-0000-000000000000}"/>
          </ac:spMkLst>
        </pc:spChg>
      </pc:sldChg>
      <pc:sldChg chg="modSp add mod">
        <pc:chgData name="Arthur Michalland" userId="b32fcef5-aac1-43cf-82cd-98153dc3fe64" providerId="ADAL" clId="{56ED0D1F-9F80-48D1-BFEA-87A7474E47B6}" dt="2022-11-29T09:28:03.897" v="117" actId="20577"/>
        <pc:sldMkLst>
          <pc:docMk/>
          <pc:sldMk cId="3512530764" sldId="268"/>
        </pc:sldMkLst>
        <pc:spChg chg="mod">
          <ac:chgData name="Arthur Michalland" userId="b32fcef5-aac1-43cf-82cd-98153dc3fe64" providerId="ADAL" clId="{56ED0D1F-9F80-48D1-BFEA-87A7474E47B6}" dt="2022-11-29T09:28:03.897" v="117" actId="20577"/>
          <ac:spMkLst>
            <pc:docMk/>
            <pc:sldMk cId="3512530764" sldId="268"/>
            <ac:spMk id="14" creationId="{00000000-0000-0000-0000-000000000000}"/>
          </ac:spMkLst>
        </pc:spChg>
      </pc:sldChg>
      <pc:sldChg chg="addSp modSp add mod">
        <pc:chgData name="Arthur Michalland" userId="b32fcef5-aac1-43cf-82cd-98153dc3fe64" providerId="ADAL" clId="{56ED0D1F-9F80-48D1-BFEA-87A7474E47B6}" dt="2022-11-29T09:32:37.986" v="391" actId="1076"/>
        <pc:sldMkLst>
          <pc:docMk/>
          <pc:sldMk cId="1499333921" sldId="269"/>
        </pc:sldMkLst>
        <pc:spChg chg="add">
          <ac:chgData name="Arthur Michalland" userId="b32fcef5-aac1-43cf-82cd-98153dc3fe64" providerId="ADAL" clId="{56ED0D1F-9F80-48D1-BFEA-87A7474E47B6}" dt="2022-11-29T09:28:57.530" v="181" actId="22"/>
          <ac:spMkLst>
            <pc:docMk/>
            <pc:sldMk cId="1499333921" sldId="269"/>
            <ac:spMk id="10" creationId="{144217D1-6C41-8369-AE87-C0CB63ACCB6A}"/>
          </ac:spMkLst>
        </pc:spChg>
        <pc:spChg chg="add mod">
          <ac:chgData name="Arthur Michalland" userId="b32fcef5-aac1-43cf-82cd-98153dc3fe64" providerId="ADAL" clId="{56ED0D1F-9F80-48D1-BFEA-87A7474E47B6}" dt="2022-11-29T09:32:37.986" v="391" actId="1076"/>
          <ac:spMkLst>
            <pc:docMk/>
            <pc:sldMk cId="1499333921" sldId="269"/>
            <ac:spMk id="13" creationId="{E2BC11C9-0864-ED2B-3656-55D2E2757C59}"/>
          </ac:spMkLst>
        </pc:spChg>
        <pc:spChg chg="mod">
          <ac:chgData name="Arthur Michalland" userId="b32fcef5-aac1-43cf-82cd-98153dc3fe64" providerId="ADAL" clId="{56ED0D1F-9F80-48D1-BFEA-87A7474E47B6}" dt="2022-11-29T09:28:55.889" v="180" actId="20577"/>
          <ac:spMkLst>
            <pc:docMk/>
            <pc:sldMk cId="1499333921" sldId="269"/>
            <ac:spMk id="14" creationId="{00000000-0000-0000-0000-000000000000}"/>
          </ac:spMkLst>
        </pc:spChg>
      </pc:sldChg>
      <pc:sldChg chg="delSp modSp add mod">
        <pc:chgData name="Arthur Michalland" userId="b32fcef5-aac1-43cf-82cd-98153dc3fe64" providerId="ADAL" clId="{56ED0D1F-9F80-48D1-BFEA-87A7474E47B6}" dt="2022-11-29T09:29:27.280" v="229" actId="14100"/>
        <pc:sldMkLst>
          <pc:docMk/>
          <pc:sldMk cId="1058704383" sldId="270"/>
        </pc:sldMkLst>
        <pc:spChg chg="del">
          <ac:chgData name="Arthur Michalland" userId="b32fcef5-aac1-43cf-82cd-98153dc3fe64" providerId="ADAL" clId="{56ED0D1F-9F80-48D1-BFEA-87A7474E47B6}" dt="2022-11-29T09:29:06.721" v="183" actId="478"/>
          <ac:spMkLst>
            <pc:docMk/>
            <pc:sldMk cId="1058704383" sldId="270"/>
            <ac:spMk id="10" creationId="{144217D1-6C41-8369-AE87-C0CB63ACCB6A}"/>
          </ac:spMkLst>
        </pc:spChg>
        <pc:spChg chg="mod">
          <ac:chgData name="Arthur Michalland" userId="b32fcef5-aac1-43cf-82cd-98153dc3fe64" providerId="ADAL" clId="{56ED0D1F-9F80-48D1-BFEA-87A7474E47B6}" dt="2022-11-29T09:29:27.280" v="229" actId="14100"/>
          <ac:spMkLst>
            <pc:docMk/>
            <pc:sldMk cId="1058704383" sldId="270"/>
            <ac:spMk id="14" creationId="{00000000-0000-0000-0000-000000000000}"/>
          </ac:spMkLst>
        </pc:spChg>
      </pc:sldChg>
    </pc:docChg>
  </pc:docChgLst>
  <pc:docChgLst>
    <pc:chgData name="Arthur Michalland" userId="b32fcef5-aac1-43cf-82cd-98153dc3fe64" providerId="ADAL" clId="{13604B5C-66E2-4AC3-B43F-05C0564CAE0D}"/>
    <pc:docChg chg="custSel modSld">
      <pc:chgData name="Arthur Michalland" userId="b32fcef5-aac1-43cf-82cd-98153dc3fe64" providerId="ADAL" clId="{13604B5C-66E2-4AC3-B43F-05C0564CAE0D}" dt="2023-04-03T08:43:05.704" v="240" actId="207"/>
      <pc:docMkLst>
        <pc:docMk/>
      </pc:docMkLst>
      <pc:sldChg chg="delSp mod">
        <pc:chgData name="Arthur Michalland" userId="b32fcef5-aac1-43cf-82cd-98153dc3fe64" providerId="ADAL" clId="{13604B5C-66E2-4AC3-B43F-05C0564CAE0D}" dt="2023-04-03T08:28:56.749" v="0" actId="478"/>
        <pc:sldMkLst>
          <pc:docMk/>
          <pc:sldMk cId="0" sldId="256"/>
        </pc:sldMkLst>
        <pc:picChg chg="del">
          <ac:chgData name="Arthur Michalland" userId="b32fcef5-aac1-43cf-82cd-98153dc3fe64" providerId="ADAL" clId="{13604B5C-66E2-4AC3-B43F-05C0564CAE0D}" dt="2023-04-03T08:28:56.749" v="0" actId="478"/>
          <ac:picMkLst>
            <pc:docMk/>
            <pc:sldMk cId="0" sldId="256"/>
            <ac:picMk id="15" creationId="{00000000-0000-0000-0000-000000000000}"/>
          </ac:picMkLst>
        </pc:picChg>
      </pc:sldChg>
      <pc:sldChg chg="modSp mod">
        <pc:chgData name="Arthur Michalland" userId="b32fcef5-aac1-43cf-82cd-98153dc3fe64" providerId="ADAL" clId="{13604B5C-66E2-4AC3-B43F-05C0564CAE0D}" dt="2023-04-03T08:38:18.144" v="146" actId="20577"/>
        <pc:sldMkLst>
          <pc:docMk/>
          <pc:sldMk cId="505059696" sldId="267"/>
        </pc:sldMkLst>
        <pc:spChg chg="mod">
          <ac:chgData name="Arthur Michalland" userId="b32fcef5-aac1-43cf-82cd-98153dc3fe64" providerId="ADAL" clId="{13604B5C-66E2-4AC3-B43F-05C0564CAE0D}" dt="2023-04-03T08:38:18.144" v="146" actId="20577"/>
          <ac:spMkLst>
            <pc:docMk/>
            <pc:sldMk cId="505059696" sldId="267"/>
            <ac:spMk id="15" creationId="{77B53B17-8B6D-CD3D-1B32-CBECFC798685}"/>
          </ac:spMkLst>
        </pc:spChg>
      </pc:sldChg>
      <pc:sldChg chg="modSp mod">
        <pc:chgData name="Arthur Michalland" userId="b32fcef5-aac1-43cf-82cd-98153dc3fe64" providerId="ADAL" clId="{13604B5C-66E2-4AC3-B43F-05C0564CAE0D}" dt="2023-04-03T08:43:05.704" v="240" actId="207"/>
        <pc:sldMkLst>
          <pc:docMk/>
          <pc:sldMk cId="143103984" sldId="292"/>
        </pc:sldMkLst>
        <pc:spChg chg="mod">
          <ac:chgData name="Arthur Michalland" userId="b32fcef5-aac1-43cf-82cd-98153dc3fe64" providerId="ADAL" clId="{13604B5C-66E2-4AC3-B43F-05C0564CAE0D}" dt="2023-04-03T08:43:05.704" v="240" actId="207"/>
          <ac:spMkLst>
            <pc:docMk/>
            <pc:sldMk cId="143103984" sldId="292"/>
            <ac:spMk id="5" creationId="{D12441EA-95CF-A96A-9802-F2A2FC6EB6F5}"/>
          </ac:spMkLst>
        </pc:spChg>
      </pc:sldChg>
      <pc:sldChg chg="modSp mod">
        <pc:chgData name="Arthur Michalland" userId="b32fcef5-aac1-43cf-82cd-98153dc3fe64" providerId="ADAL" clId="{13604B5C-66E2-4AC3-B43F-05C0564CAE0D}" dt="2023-04-03T08:31:06.684" v="5" actId="20577"/>
        <pc:sldMkLst>
          <pc:docMk/>
          <pc:sldMk cId="810619821" sldId="295"/>
        </pc:sldMkLst>
        <pc:spChg chg="mod">
          <ac:chgData name="Arthur Michalland" userId="b32fcef5-aac1-43cf-82cd-98153dc3fe64" providerId="ADAL" clId="{13604B5C-66E2-4AC3-B43F-05C0564CAE0D}" dt="2023-04-03T08:31:06.684" v="5" actId="20577"/>
          <ac:spMkLst>
            <pc:docMk/>
            <pc:sldMk cId="810619821" sldId="295"/>
            <ac:spMk id="7" creationId="{D219765A-393A-984F-7955-EB01CDEC37B6}"/>
          </ac:spMkLst>
        </pc:spChg>
      </pc:sldChg>
    </pc:docChg>
  </pc:docChgLst>
  <pc:docChgLst>
    <pc:chgData name="Heidi Gourdon" userId="eddc78eb-16e7-4bb4-8601-2dd057693975" providerId="ADAL" clId="{65E36BAE-F93E-4823-BCD9-8921E061BBD9}"/>
    <pc:docChg chg="undo redo custSel modSld">
      <pc:chgData name="Heidi Gourdon" userId="eddc78eb-16e7-4bb4-8601-2dd057693975" providerId="ADAL" clId="{65E36BAE-F93E-4823-BCD9-8921E061BBD9}" dt="2023-04-27T07:55:30.492" v="304" actId="14100"/>
      <pc:docMkLst>
        <pc:docMk/>
      </pc:docMkLst>
      <pc:sldChg chg="modSp mod">
        <pc:chgData name="Heidi Gourdon" userId="eddc78eb-16e7-4bb4-8601-2dd057693975" providerId="ADAL" clId="{65E36BAE-F93E-4823-BCD9-8921E061BBD9}" dt="2023-04-27T07:18:15.110" v="46" actId="1076"/>
        <pc:sldMkLst>
          <pc:docMk/>
          <pc:sldMk cId="0" sldId="256"/>
        </pc:sldMkLst>
        <pc:spChg chg="mod">
          <ac:chgData name="Heidi Gourdon" userId="eddc78eb-16e7-4bb4-8601-2dd057693975" providerId="ADAL" clId="{65E36BAE-F93E-4823-BCD9-8921E061BBD9}" dt="2023-04-27T07:18:11.419" v="45" actId="1076"/>
          <ac:spMkLst>
            <pc:docMk/>
            <pc:sldMk cId="0" sldId="256"/>
            <ac:spMk id="18" creationId="{00000000-0000-0000-0000-000000000000}"/>
          </ac:spMkLst>
        </pc:spChg>
        <pc:spChg chg="mod">
          <ac:chgData name="Heidi Gourdon" userId="eddc78eb-16e7-4bb4-8601-2dd057693975" providerId="ADAL" clId="{65E36BAE-F93E-4823-BCD9-8921E061BBD9}" dt="2023-04-27T07:18:15.110" v="46" actId="1076"/>
          <ac:spMkLst>
            <pc:docMk/>
            <pc:sldMk cId="0" sldId="256"/>
            <ac:spMk id="25" creationId="{00000000-0000-0000-0000-000000000000}"/>
          </ac:spMkLst>
        </pc:spChg>
      </pc:sldChg>
      <pc:sldChg chg="addSp delSp modSp mod">
        <pc:chgData name="Heidi Gourdon" userId="eddc78eb-16e7-4bb4-8601-2dd057693975" providerId="ADAL" clId="{65E36BAE-F93E-4823-BCD9-8921E061BBD9}" dt="2023-04-27T07:24:50.839" v="103" actId="113"/>
        <pc:sldMkLst>
          <pc:docMk/>
          <pc:sldMk cId="505059696" sldId="267"/>
        </pc:sldMkLst>
        <pc:spChg chg="mod">
          <ac:chgData name="Heidi Gourdon" userId="eddc78eb-16e7-4bb4-8601-2dd057693975" providerId="ADAL" clId="{65E36BAE-F93E-4823-BCD9-8921E061BBD9}" dt="2023-04-27T07:20:22.128" v="49" actId="14100"/>
          <ac:spMkLst>
            <pc:docMk/>
            <pc:sldMk cId="505059696" sldId="267"/>
            <ac:spMk id="2" creationId="{00000000-0000-0000-0000-000000000000}"/>
          </ac:spMkLst>
        </pc:spChg>
        <pc:spChg chg="mod">
          <ac:chgData name="Heidi Gourdon" userId="eddc78eb-16e7-4bb4-8601-2dd057693975" providerId="ADAL" clId="{65E36BAE-F93E-4823-BCD9-8921E061BBD9}" dt="2023-04-27T07:24:50.839" v="103" actId="113"/>
          <ac:spMkLst>
            <pc:docMk/>
            <pc:sldMk cId="505059696" sldId="267"/>
            <ac:spMk id="15" creationId="{77B53B17-8B6D-CD3D-1B32-CBECFC798685}"/>
          </ac:spMkLst>
        </pc:spChg>
        <pc:picChg chg="add mod">
          <ac:chgData name="Heidi Gourdon" userId="eddc78eb-16e7-4bb4-8601-2dd057693975" providerId="ADAL" clId="{65E36BAE-F93E-4823-BCD9-8921E061BBD9}" dt="2023-04-27T07:22:06.093" v="65" actId="1076"/>
          <ac:picMkLst>
            <pc:docMk/>
            <pc:sldMk cId="505059696" sldId="267"/>
            <ac:picMk id="5" creationId="{294DCCD0-B92A-1A6D-EA05-AD834221E878}"/>
          </ac:picMkLst>
        </pc:picChg>
        <pc:picChg chg="del">
          <ac:chgData name="Heidi Gourdon" userId="eddc78eb-16e7-4bb4-8601-2dd057693975" providerId="ADAL" clId="{65E36BAE-F93E-4823-BCD9-8921E061BBD9}" dt="2023-04-27T07:20:47.674" v="57" actId="478"/>
          <ac:picMkLst>
            <pc:docMk/>
            <pc:sldMk cId="505059696" sldId="267"/>
            <ac:picMk id="7" creationId="{ADE2679A-B540-2605-AC26-951C6617EA8D}"/>
          </ac:picMkLst>
        </pc:picChg>
      </pc:sldChg>
      <pc:sldChg chg="addSp delSp modSp mod">
        <pc:chgData name="Heidi Gourdon" userId="eddc78eb-16e7-4bb4-8601-2dd057693975" providerId="ADAL" clId="{65E36BAE-F93E-4823-BCD9-8921E061BBD9}" dt="2023-04-27T07:26:27.605" v="133" actId="1038"/>
        <pc:sldMkLst>
          <pc:docMk/>
          <pc:sldMk cId="2746858188" sldId="275"/>
        </pc:sldMkLst>
        <pc:spChg chg="mod">
          <ac:chgData name="Heidi Gourdon" userId="eddc78eb-16e7-4bb4-8601-2dd057693975" providerId="ADAL" clId="{65E36BAE-F93E-4823-BCD9-8921E061BBD9}" dt="2023-04-27T07:25:00.548" v="104" actId="14100"/>
          <ac:spMkLst>
            <pc:docMk/>
            <pc:sldMk cId="2746858188" sldId="275"/>
            <ac:spMk id="2" creationId="{00000000-0000-0000-0000-000000000000}"/>
          </ac:spMkLst>
        </pc:spChg>
        <pc:spChg chg="mod">
          <ac:chgData name="Heidi Gourdon" userId="eddc78eb-16e7-4bb4-8601-2dd057693975" providerId="ADAL" clId="{65E36BAE-F93E-4823-BCD9-8921E061BBD9}" dt="2023-04-27T07:25:25.732" v="110" actId="1076"/>
          <ac:spMkLst>
            <pc:docMk/>
            <pc:sldMk cId="2746858188" sldId="275"/>
            <ac:spMk id="10" creationId="{A6475E9B-B703-8941-46C5-DEDD90C8DF81}"/>
          </ac:spMkLst>
        </pc:spChg>
        <pc:picChg chg="add mod">
          <ac:chgData name="Heidi Gourdon" userId="eddc78eb-16e7-4bb4-8601-2dd057693975" providerId="ADAL" clId="{65E36BAE-F93E-4823-BCD9-8921E061BBD9}" dt="2023-04-27T07:26:27.605" v="133" actId="1038"/>
          <ac:picMkLst>
            <pc:docMk/>
            <pc:sldMk cId="2746858188" sldId="275"/>
            <ac:picMk id="5" creationId="{7841CE8A-2ED3-AB0A-0D88-07E14D9E49FF}"/>
          </ac:picMkLst>
        </pc:picChg>
        <pc:picChg chg="del">
          <ac:chgData name="Heidi Gourdon" userId="eddc78eb-16e7-4bb4-8601-2dd057693975" providerId="ADAL" clId="{65E36BAE-F93E-4823-BCD9-8921E061BBD9}" dt="2023-04-27T07:25:27.300" v="111" actId="478"/>
          <ac:picMkLst>
            <pc:docMk/>
            <pc:sldMk cId="2746858188" sldId="275"/>
            <ac:picMk id="8" creationId="{96DA4C75-321D-49C0-7433-1D09F722390C}"/>
          </ac:picMkLst>
        </pc:picChg>
      </pc:sldChg>
      <pc:sldChg chg="delSp modSp mod">
        <pc:chgData name="Heidi Gourdon" userId="eddc78eb-16e7-4bb4-8601-2dd057693975" providerId="ADAL" clId="{65E36BAE-F93E-4823-BCD9-8921E061BBD9}" dt="2023-04-27T07:55:02.435" v="300" actId="1076"/>
        <pc:sldMkLst>
          <pc:docMk/>
          <pc:sldMk cId="2671981964" sldId="281"/>
        </pc:sldMkLst>
        <pc:spChg chg="mod">
          <ac:chgData name="Heidi Gourdon" userId="eddc78eb-16e7-4bb4-8601-2dd057693975" providerId="ADAL" clId="{65E36BAE-F93E-4823-BCD9-8921E061BBD9}" dt="2023-04-27T07:54:51.948" v="298" actId="14100"/>
          <ac:spMkLst>
            <pc:docMk/>
            <pc:sldMk cId="2671981964" sldId="281"/>
            <ac:spMk id="2" creationId="{00000000-0000-0000-0000-000000000000}"/>
          </ac:spMkLst>
        </pc:spChg>
        <pc:spChg chg="mod">
          <ac:chgData name="Heidi Gourdon" userId="eddc78eb-16e7-4bb4-8601-2dd057693975" providerId="ADAL" clId="{65E36BAE-F93E-4823-BCD9-8921E061BBD9}" dt="2023-04-27T07:55:02.435" v="300" actId="1076"/>
          <ac:spMkLst>
            <pc:docMk/>
            <pc:sldMk cId="2671981964" sldId="281"/>
            <ac:spMk id="5" creationId="{FAAC6B84-19DC-69F6-DFF9-D9FA5D92AB26}"/>
          </ac:spMkLst>
        </pc:spChg>
        <pc:picChg chg="del">
          <ac:chgData name="Heidi Gourdon" userId="eddc78eb-16e7-4bb4-8601-2dd057693975" providerId="ADAL" clId="{65E36BAE-F93E-4823-BCD9-8921E061BBD9}" dt="2023-04-27T07:54:13.003" v="294" actId="478"/>
          <ac:picMkLst>
            <pc:docMk/>
            <pc:sldMk cId="2671981964" sldId="281"/>
            <ac:picMk id="15" creationId="{4174E0B2-0E8F-8A4C-5EAD-822A7B15476F}"/>
          </ac:picMkLst>
        </pc:picChg>
      </pc:sldChg>
      <pc:sldChg chg="modSp mod">
        <pc:chgData name="Heidi Gourdon" userId="eddc78eb-16e7-4bb4-8601-2dd057693975" providerId="ADAL" clId="{65E36BAE-F93E-4823-BCD9-8921E061BBD9}" dt="2023-04-27T07:47:41.013" v="236" actId="14100"/>
        <pc:sldMkLst>
          <pc:docMk/>
          <pc:sldMk cId="3266771183" sldId="284"/>
        </pc:sldMkLst>
        <pc:picChg chg="mod">
          <ac:chgData name="Heidi Gourdon" userId="eddc78eb-16e7-4bb4-8601-2dd057693975" providerId="ADAL" clId="{65E36BAE-F93E-4823-BCD9-8921E061BBD9}" dt="2023-04-27T07:47:32.304" v="234" actId="14100"/>
          <ac:picMkLst>
            <pc:docMk/>
            <pc:sldMk cId="3266771183" sldId="284"/>
            <ac:picMk id="15" creationId="{3A22FBC6-43E9-2A7A-9B69-D75907ED4686}"/>
          </ac:picMkLst>
        </pc:picChg>
        <pc:picChg chg="mod">
          <ac:chgData name="Heidi Gourdon" userId="eddc78eb-16e7-4bb4-8601-2dd057693975" providerId="ADAL" clId="{65E36BAE-F93E-4823-BCD9-8921E061BBD9}" dt="2023-04-27T07:47:41.013" v="236" actId="14100"/>
          <ac:picMkLst>
            <pc:docMk/>
            <pc:sldMk cId="3266771183" sldId="284"/>
            <ac:picMk id="17" creationId="{DB42C421-C092-EE3D-5B0A-8C66240FCA2D}"/>
          </ac:picMkLst>
        </pc:picChg>
      </pc:sldChg>
      <pc:sldChg chg="addSp delSp modSp mod">
        <pc:chgData name="Heidi Gourdon" userId="eddc78eb-16e7-4bb4-8601-2dd057693975" providerId="ADAL" clId="{65E36BAE-F93E-4823-BCD9-8921E061BBD9}" dt="2023-04-27T07:53:21.916" v="285" actId="21"/>
        <pc:sldMkLst>
          <pc:docMk/>
          <pc:sldMk cId="2526082885" sldId="285"/>
        </pc:sldMkLst>
        <pc:spChg chg="mod">
          <ac:chgData name="Heidi Gourdon" userId="eddc78eb-16e7-4bb4-8601-2dd057693975" providerId="ADAL" clId="{65E36BAE-F93E-4823-BCD9-8921E061BBD9}" dt="2023-04-27T07:49:39.435" v="257" actId="14100"/>
          <ac:spMkLst>
            <pc:docMk/>
            <pc:sldMk cId="2526082885" sldId="285"/>
            <ac:spMk id="2" creationId="{00000000-0000-0000-0000-000000000000}"/>
          </ac:spMkLst>
        </pc:spChg>
        <pc:graphicFrameChg chg="mod modGraphic">
          <ac:chgData name="Heidi Gourdon" userId="eddc78eb-16e7-4bb4-8601-2dd057693975" providerId="ADAL" clId="{65E36BAE-F93E-4823-BCD9-8921E061BBD9}" dt="2023-04-27T07:53:15.769" v="284" actId="207"/>
          <ac:graphicFrameMkLst>
            <pc:docMk/>
            <pc:sldMk cId="2526082885" sldId="285"/>
            <ac:graphicFrameMk id="5" creationId="{63485C5E-F746-FD4A-6756-E1CF1FA247CA}"/>
          </ac:graphicFrameMkLst>
        </pc:graphicFrameChg>
        <pc:picChg chg="add del mod">
          <ac:chgData name="Heidi Gourdon" userId="eddc78eb-16e7-4bb4-8601-2dd057693975" providerId="ADAL" clId="{65E36BAE-F93E-4823-BCD9-8921E061BBD9}" dt="2023-04-27T07:53:21.916" v="285" actId="21"/>
          <ac:picMkLst>
            <pc:docMk/>
            <pc:sldMk cId="2526082885" sldId="285"/>
            <ac:picMk id="7" creationId="{243CAA5D-F814-E176-0369-E22FA6429612}"/>
          </ac:picMkLst>
        </pc:picChg>
      </pc:sldChg>
      <pc:sldChg chg="modSp mod">
        <pc:chgData name="Heidi Gourdon" userId="eddc78eb-16e7-4bb4-8601-2dd057693975" providerId="ADAL" clId="{65E36BAE-F93E-4823-BCD9-8921E061BBD9}" dt="2023-04-27T07:19:05.878" v="48" actId="1076"/>
        <pc:sldMkLst>
          <pc:docMk/>
          <pc:sldMk cId="4267594758" sldId="286"/>
        </pc:sldMkLst>
        <pc:spChg chg="mod">
          <ac:chgData name="Heidi Gourdon" userId="eddc78eb-16e7-4bb4-8601-2dd057693975" providerId="ADAL" clId="{65E36BAE-F93E-4823-BCD9-8921E061BBD9}" dt="2023-04-27T07:19:05.878" v="48" actId="1076"/>
          <ac:spMkLst>
            <pc:docMk/>
            <pc:sldMk cId="4267594758" sldId="286"/>
            <ac:spMk id="5" creationId="{A971E2C0-A962-4E88-761B-C71F02C07671}"/>
          </ac:spMkLst>
        </pc:spChg>
        <pc:spChg chg="mod">
          <ac:chgData name="Heidi Gourdon" userId="eddc78eb-16e7-4bb4-8601-2dd057693975" providerId="ADAL" clId="{65E36BAE-F93E-4823-BCD9-8921E061BBD9}" dt="2023-04-27T07:19:05.878" v="48" actId="1076"/>
          <ac:spMkLst>
            <pc:docMk/>
            <pc:sldMk cId="4267594758" sldId="286"/>
            <ac:spMk id="10" creationId="{A6475E9B-B703-8941-46C5-DEDD90C8DF81}"/>
          </ac:spMkLst>
        </pc:spChg>
        <pc:picChg chg="mod">
          <ac:chgData name="Heidi Gourdon" userId="eddc78eb-16e7-4bb4-8601-2dd057693975" providerId="ADAL" clId="{65E36BAE-F93E-4823-BCD9-8921E061BBD9}" dt="2023-04-27T07:19:05.878" v="48" actId="1076"/>
          <ac:picMkLst>
            <pc:docMk/>
            <pc:sldMk cId="4267594758" sldId="286"/>
            <ac:picMk id="7" creationId="{E41922DC-B52E-7585-5BC0-BD8FBB50F944}"/>
          </ac:picMkLst>
        </pc:picChg>
        <pc:picChg chg="mod">
          <ac:chgData name="Heidi Gourdon" userId="eddc78eb-16e7-4bb4-8601-2dd057693975" providerId="ADAL" clId="{65E36BAE-F93E-4823-BCD9-8921E061BBD9}" dt="2023-04-27T07:19:05.878" v="48" actId="1076"/>
          <ac:picMkLst>
            <pc:docMk/>
            <pc:sldMk cId="4267594758" sldId="286"/>
            <ac:picMk id="13" creationId="{1428831E-7B05-9A3C-F46A-DAA2883B30FF}"/>
          </ac:picMkLst>
        </pc:picChg>
        <pc:picChg chg="mod">
          <ac:chgData name="Heidi Gourdon" userId="eddc78eb-16e7-4bb4-8601-2dd057693975" providerId="ADAL" clId="{65E36BAE-F93E-4823-BCD9-8921E061BBD9}" dt="2023-04-27T07:19:05.878" v="48" actId="1076"/>
          <ac:picMkLst>
            <pc:docMk/>
            <pc:sldMk cId="4267594758" sldId="286"/>
            <ac:picMk id="15" creationId="{51FDE32F-5C9B-2FE6-CAF1-3BD7C20924AD}"/>
          </ac:picMkLst>
        </pc:picChg>
      </pc:sldChg>
      <pc:sldChg chg="addSp delSp modSp mod">
        <pc:chgData name="Heidi Gourdon" userId="eddc78eb-16e7-4bb4-8601-2dd057693975" providerId="ADAL" clId="{65E36BAE-F93E-4823-BCD9-8921E061BBD9}" dt="2023-04-27T07:44:10.276" v="199" actId="1076"/>
        <pc:sldMkLst>
          <pc:docMk/>
          <pc:sldMk cId="2621068369" sldId="287"/>
        </pc:sldMkLst>
        <pc:spChg chg="mod">
          <ac:chgData name="Heidi Gourdon" userId="eddc78eb-16e7-4bb4-8601-2dd057693975" providerId="ADAL" clId="{65E36BAE-F93E-4823-BCD9-8921E061BBD9}" dt="2023-04-27T07:43:37.619" v="197" actId="14100"/>
          <ac:spMkLst>
            <pc:docMk/>
            <pc:sldMk cId="2621068369" sldId="287"/>
            <ac:spMk id="2" creationId="{00000000-0000-0000-0000-000000000000}"/>
          </ac:spMkLst>
        </pc:spChg>
        <pc:spChg chg="mod">
          <ac:chgData name="Heidi Gourdon" userId="eddc78eb-16e7-4bb4-8601-2dd057693975" providerId="ADAL" clId="{65E36BAE-F93E-4823-BCD9-8921E061BBD9}" dt="2023-04-27T07:44:10.276" v="199" actId="1076"/>
          <ac:spMkLst>
            <pc:docMk/>
            <pc:sldMk cId="2621068369" sldId="287"/>
            <ac:spMk id="16" creationId="{8B529D60-A4FA-1F72-6F8F-0363D349EC4E}"/>
          </ac:spMkLst>
        </pc:spChg>
        <pc:picChg chg="add mod">
          <ac:chgData name="Heidi Gourdon" userId="eddc78eb-16e7-4bb4-8601-2dd057693975" providerId="ADAL" clId="{65E36BAE-F93E-4823-BCD9-8921E061BBD9}" dt="2023-04-27T07:44:10.276" v="199" actId="1076"/>
          <ac:picMkLst>
            <pc:docMk/>
            <pc:sldMk cId="2621068369" sldId="287"/>
            <ac:picMk id="5" creationId="{74FE7DF8-E203-B18F-DA6E-2A7DC290F72A}"/>
          </ac:picMkLst>
        </pc:picChg>
        <pc:picChg chg="del">
          <ac:chgData name="Heidi Gourdon" userId="eddc78eb-16e7-4bb4-8601-2dd057693975" providerId="ADAL" clId="{65E36BAE-F93E-4823-BCD9-8921E061BBD9}" dt="2023-04-27T07:41:49.317" v="166" actId="478"/>
          <ac:picMkLst>
            <pc:docMk/>
            <pc:sldMk cId="2621068369" sldId="287"/>
            <ac:picMk id="7" creationId="{0B714FD7-3EEC-609B-04AD-EBCC0D6146D8}"/>
          </ac:picMkLst>
        </pc:picChg>
      </pc:sldChg>
      <pc:sldChg chg="delSp modSp mod">
        <pc:chgData name="Heidi Gourdon" userId="eddc78eb-16e7-4bb4-8601-2dd057693975" providerId="ADAL" clId="{65E36BAE-F93E-4823-BCD9-8921E061BBD9}" dt="2023-04-27T07:54:42.867" v="297" actId="1076"/>
        <pc:sldMkLst>
          <pc:docMk/>
          <pc:sldMk cId="143103984" sldId="292"/>
        </pc:sldMkLst>
        <pc:spChg chg="mod">
          <ac:chgData name="Heidi Gourdon" userId="eddc78eb-16e7-4bb4-8601-2dd057693975" providerId="ADAL" clId="{65E36BAE-F93E-4823-BCD9-8921E061BBD9}" dt="2023-04-27T07:51:10.300" v="265" actId="14100"/>
          <ac:spMkLst>
            <pc:docMk/>
            <pc:sldMk cId="143103984" sldId="292"/>
            <ac:spMk id="2" creationId="{00000000-0000-0000-0000-000000000000}"/>
          </ac:spMkLst>
        </pc:spChg>
        <pc:spChg chg="mod">
          <ac:chgData name="Heidi Gourdon" userId="eddc78eb-16e7-4bb4-8601-2dd057693975" providerId="ADAL" clId="{65E36BAE-F93E-4823-BCD9-8921E061BBD9}" dt="2023-04-27T07:54:42.867" v="297" actId="1076"/>
          <ac:spMkLst>
            <pc:docMk/>
            <pc:sldMk cId="143103984" sldId="292"/>
            <ac:spMk id="5" creationId="{D12441EA-95CF-A96A-9802-F2A2FC6EB6F5}"/>
          </ac:spMkLst>
        </pc:spChg>
        <pc:picChg chg="del mod">
          <ac:chgData name="Heidi Gourdon" userId="eddc78eb-16e7-4bb4-8601-2dd057693975" providerId="ADAL" clId="{65E36BAE-F93E-4823-BCD9-8921E061BBD9}" dt="2023-04-27T07:54:19.140" v="295" actId="478"/>
          <ac:picMkLst>
            <pc:docMk/>
            <pc:sldMk cId="143103984" sldId="292"/>
            <ac:picMk id="8" creationId="{068FF445-1667-2D1A-EF79-16CCB5E222A2}"/>
          </ac:picMkLst>
        </pc:picChg>
        <pc:picChg chg="mod">
          <ac:chgData name="Heidi Gourdon" userId="eddc78eb-16e7-4bb4-8601-2dd057693975" providerId="ADAL" clId="{65E36BAE-F93E-4823-BCD9-8921E061BBD9}" dt="2023-04-27T07:54:42.867" v="297" actId="1076"/>
          <ac:picMkLst>
            <pc:docMk/>
            <pc:sldMk cId="143103984" sldId="292"/>
            <ac:picMk id="11" creationId="{00000000-0000-0000-0000-000000000000}"/>
          </ac:picMkLst>
        </pc:picChg>
      </pc:sldChg>
      <pc:sldChg chg="modSp mod">
        <pc:chgData name="Heidi Gourdon" userId="eddc78eb-16e7-4bb4-8601-2dd057693975" providerId="ADAL" clId="{65E36BAE-F93E-4823-BCD9-8921E061BBD9}" dt="2023-04-27T07:44:48.878" v="203" actId="207"/>
        <pc:sldMkLst>
          <pc:docMk/>
          <pc:sldMk cId="3572151350" sldId="293"/>
        </pc:sldMkLst>
        <pc:spChg chg="mod">
          <ac:chgData name="Heidi Gourdon" userId="eddc78eb-16e7-4bb4-8601-2dd057693975" providerId="ADAL" clId="{65E36BAE-F93E-4823-BCD9-8921E061BBD9}" dt="2023-04-27T07:44:27.236" v="200" actId="14100"/>
          <ac:spMkLst>
            <pc:docMk/>
            <pc:sldMk cId="3572151350" sldId="293"/>
            <ac:spMk id="2" creationId="{00000000-0000-0000-0000-000000000000}"/>
          </ac:spMkLst>
        </pc:spChg>
        <pc:spChg chg="mod">
          <ac:chgData name="Heidi Gourdon" userId="eddc78eb-16e7-4bb4-8601-2dd057693975" providerId="ADAL" clId="{65E36BAE-F93E-4823-BCD9-8921E061BBD9}" dt="2023-04-27T07:44:48.878" v="203" actId="207"/>
          <ac:spMkLst>
            <pc:docMk/>
            <pc:sldMk cId="3572151350" sldId="293"/>
            <ac:spMk id="10" creationId="{A6475E9B-B703-8941-46C5-DEDD90C8DF81}"/>
          </ac:spMkLst>
        </pc:spChg>
      </pc:sldChg>
      <pc:sldChg chg="addSp delSp modSp mod">
        <pc:chgData name="Heidi Gourdon" userId="eddc78eb-16e7-4bb4-8601-2dd057693975" providerId="ADAL" clId="{65E36BAE-F93E-4823-BCD9-8921E061BBD9}" dt="2023-04-27T07:52:03.339" v="273" actId="1076"/>
        <pc:sldMkLst>
          <pc:docMk/>
          <pc:sldMk cId="3776319506" sldId="294"/>
        </pc:sldMkLst>
        <pc:spChg chg="mod">
          <ac:chgData name="Heidi Gourdon" userId="eddc78eb-16e7-4bb4-8601-2dd057693975" providerId="ADAL" clId="{65E36BAE-F93E-4823-BCD9-8921E061BBD9}" dt="2023-04-27T07:48:04.570" v="237" actId="14100"/>
          <ac:spMkLst>
            <pc:docMk/>
            <pc:sldMk cId="3776319506" sldId="294"/>
            <ac:spMk id="2" creationId="{00000000-0000-0000-0000-000000000000}"/>
          </ac:spMkLst>
        </pc:spChg>
        <pc:spChg chg="mod">
          <ac:chgData name="Heidi Gourdon" userId="eddc78eb-16e7-4bb4-8601-2dd057693975" providerId="ADAL" clId="{65E36BAE-F93E-4823-BCD9-8921E061BBD9}" dt="2023-04-27T07:49:28.822" v="256" actId="113"/>
          <ac:spMkLst>
            <pc:docMk/>
            <pc:sldMk cId="3776319506" sldId="294"/>
            <ac:spMk id="10" creationId="{A6475E9B-B703-8941-46C5-DEDD90C8DF81}"/>
          </ac:spMkLst>
        </pc:spChg>
        <pc:picChg chg="del">
          <ac:chgData name="Heidi Gourdon" userId="eddc78eb-16e7-4bb4-8601-2dd057693975" providerId="ADAL" clId="{65E36BAE-F93E-4823-BCD9-8921E061BBD9}" dt="2023-04-27T07:48:47.037" v="249" actId="478"/>
          <ac:picMkLst>
            <pc:docMk/>
            <pc:sldMk cId="3776319506" sldId="294"/>
            <ac:picMk id="5" creationId="{CA6CCDD3-613F-2A91-4AE8-580E9CA2CC92}"/>
          </ac:picMkLst>
        </pc:picChg>
        <pc:picChg chg="del">
          <ac:chgData name="Heidi Gourdon" userId="eddc78eb-16e7-4bb4-8601-2dd057693975" providerId="ADAL" clId="{65E36BAE-F93E-4823-BCD9-8921E061BBD9}" dt="2023-04-27T07:48:47.037" v="249" actId="478"/>
          <ac:picMkLst>
            <pc:docMk/>
            <pc:sldMk cId="3776319506" sldId="294"/>
            <ac:picMk id="7" creationId="{A01D0899-E82F-A52E-9452-44279FA8EC0F}"/>
          </ac:picMkLst>
        </pc:picChg>
        <pc:picChg chg="add mod">
          <ac:chgData name="Heidi Gourdon" userId="eddc78eb-16e7-4bb4-8601-2dd057693975" providerId="ADAL" clId="{65E36BAE-F93E-4823-BCD9-8921E061BBD9}" dt="2023-04-27T07:51:59.059" v="272" actId="1076"/>
          <ac:picMkLst>
            <pc:docMk/>
            <pc:sldMk cId="3776319506" sldId="294"/>
            <ac:picMk id="8" creationId="{7D16076B-4996-D062-4AD3-4143A8B9ECDF}"/>
          </ac:picMkLst>
        </pc:picChg>
        <pc:picChg chg="add mod">
          <ac:chgData name="Heidi Gourdon" userId="eddc78eb-16e7-4bb4-8601-2dd057693975" providerId="ADAL" clId="{65E36BAE-F93E-4823-BCD9-8921E061BBD9}" dt="2023-04-27T07:52:03.339" v="273" actId="1076"/>
          <ac:picMkLst>
            <pc:docMk/>
            <pc:sldMk cId="3776319506" sldId="294"/>
            <ac:picMk id="9" creationId="{7B9807BF-D75C-D199-61FD-B95A343B0343}"/>
          </ac:picMkLst>
        </pc:picChg>
      </pc:sldChg>
      <pc:sldChg chg="modSp mod">
        <pc:chgData name="Heidi Gourdon" userId="eddc78eb-16e7-4bb4-8601-2dd057693975" providerId="ADAL" clId="{65E36BAE-F93E-4823-BCD9-8921E061BBD9}" dt="2023-04-27T07:55:30.492" v="304" actId="14100"/>
        <pc:sldMkLst>
          <pc:docMk/>
          <pc:sldMk cId="0" sldId="300"/>
        </pc:sldMkLst>
        <pc:spChg chg="mod">
          <ac:chgData name="Heidi Gourdon" userId="eddc78eb-16e7-4bb4-8601-2dd057693975" providerId="ADAL" clId="{65E36BAE-F93E-4823-BCD9-8921E061BBD9}" dt="2023-04-27T07:55:30.492" v="304" actId="14100"/>
          <ac:spMkLst>
            <pc:docMk/>
            <pc:sldMk cId="0" sldId="300"/>
            <ac:spMk id="106" creationId="{00000000-0000-0000-0000-000000000000}"/>
          </ac:spMkLst>
        </pc:spChg>
        <pc:spChg chg="mod">
          <ac:chgData name="Heidi Gourdon" userId="eddc78eb-16e7-4bb4-8601-2dd057693975" providerId="ADAL" clId="{65E36BAE-F93E-4823-BCD9-8921E061BBD9}" dt="2023-04-27T07:55:25.667" v="302" actId="1076"/>
          <ac:spMkLst>
            <pc:docMk/>
            <pc:sldMk cId="0" sldId="300"/>
            <ac:spMk id="108" creationId="{00000000-0000-0000-0000-000000000000}"/>
          </ac:spMkLst>
        </pc:spChg>
      </pc:sldChg>
      <pc:sldChg chg="addSp delSp modSp mod">
        <pc:chgData name="Heidi Gourdon" userId="eddc78eb-16e7-4bb4-8601-2dd057693975" providerId="ADAL" clId="{65E36BAE-F93E-4823-BCD9-8921E061BBD9}" dt="2023-04-27T07:17:58.735" v="43" actId="1076"/>
        <pc:sldMkLst>
          <pc:docMk/>
          <pc:sldMk cId="1872046220" sldId="301"/>
        </pc:sldMkLst>
        <pc:spChg chg="mod">
          <ac:chgData name="Heidi Gourdon" userId="eddc78eb-16e7-4bb4-8601-2dd057693975" providerId="ADAL" clId="{65E36BAE-F93E-4823-BCD9-8921E061BBD9}" dt="2023-04-27T07:14:24.591" v="0" actId="14100"/>
          <ac:spMkLst>
            <pc:docMk/>
            <pc:sldMk cId="1872046220" sldId="301"/>
            <ac:spMk id="2" creationId="{00000000-0000-0000-0000-000000000000}"/>
          </ac:spMkLst>
        </pc:spChg>
        <pc:spChg chg="mod">
          <ac:chgData name="Heidi Gourdon" userId="eddc78eb-16e7-4bb4-8601-2dd057693975" providerId="ADAL" clId="{65E36BAE-F93E-4823-BCD9-8921E061BBD9}" dt="2023-04-27T07:17:58.735" v="43" actId="1076"/>
          <ac:spMkLst>
            <pc:docMk/>
            <pc:sldMk cId="1872046220" sldId="301"/>
            <ac:spMk id="5" creationId="{4D003C09-4678-E3B0-C1DE-36E59E685DEF}"/>
          </ac:spMkLst>
        </pc:spChg>
        <pc:spChg chg="mod">
          <ac:chgData name="Heidi Gourdon" userId="eddc78eb-16e7-4bb4-8601-2dd057693975" providerId="ADAL" clId="{65E36BAE-F93E-4823-BCD9-8921E061BBD9}" dt="2023-04-27T07:17:58.735" v="43" actId="1076"/>
          <ac:spMkLst>
            <pc:docMk/>
            <pc:sldMk cId="1872046220" sldId="301"/>
            <ac:spMk id="10" creationId="{820B1217-424E-D3F5-66F3-A55AF324A808}"/>
          </ac:spMkLst>
        </pc:spChg>
        <pc:spChg chg="mod">
          <ac:chgData name="Heidi Gourdon" userId="eddc78eb-16e7-4bb4-8601-2dd057693975" providerId="ADAL" clId="{65E36BAE-F93E-4823-BCD9-8921E061BBD9}" dt="2023-04-27T07:17:58.735" v="43" actId="1076"/>
          <ac:spMkLst>
            <pc:docMk/>
            <pc:sldMk cId="1872046220" sldId="301"/>
            <ac:spMk id="12" creationId="{80883925-10A7-9A24-7F7C-20635D0E4897}"/>
          </ac:spMkLst>
        </pc:spChg>
        <pc:spChg chg="mod">
          <ac:chgData name="Heidi Gourdon" userId="eddc78eb-16e7-4bb4-8601-2dd057693975" providerId="ADAL" clId="{65E36BAE-F93E-4823-BCD9-8921E061BBD9}" dt="2023-04-27T07:17:58.735" v="43" actId="1076"/>
          <ac:spMkLst>
            <pc:docMk/>
            <pc:sldMk cId="1872046220" sldId="301"/>
            <ac:spMk id="13" creationId="{55FBC373-E7E8-B923-C854-A3D55C5C4AC6}"/>
          </ac:spMkLst>
        </pc:spChg>
        <pc:spChg chg="mod">
          <ac:chgData name="Heidi Gourdon" userId="eddc78eb-16e7-4bb4-8601-2dd057693975" providerId="ADAL" clId="{65E36BAE-F93E-4823-BCD9-8921E061BBD9}" dt="2023-04-27T07:17:58.735" v="43" actId="1076"/>
          <ac:spMkLst>
            <pc:docMk/>
            <pc:sldMk cId="1872046220" sldId="301"/>
            <ac:spMk id="15" creationId="{A98DDE2A-90CA-699C-7754-9E644F869958}"/>
          </ac:spMkLst>
        </pc:spChg>
        <pc:spChg chg="mod">
          <ac:chgData name="Heidi Gourdon" userId="eddc78eb-16e7-4bb4-8601-2dd057693975" providerId="ADAL" clId="{65E36BAE-F93E-4823-BCD9-8921E061BBD9}" dt="2023-04-27T07:17:58.735" v="43" actId="1076"/>
          <ac:spMkLst>
            <pc:docMk/>
            <pc:sldMk cId="1872046220" sldId="301"/>
            <ac:spMk id="16" creationId="{9B434C7C-3118-B651-A85F-59AAC14CEAD3}"/>
          </ac:spMkLst>
        </pc:spChg>
        <pc:spChg chg="mod">
          <ac:chgData name="Heidi Gourdon" userId="eddc78eb-16e7-4bb4-8601-2dd057693975" providerId="ADAL" clId="{65E36BAE-F93E-4823-BCD9-8921E061BBD9}" dt="2023-04-27T07:17:58.735" v="43" actId="1076"/>
          <ac:spMkLst>
            <pc:docMk/>
            <pc:sldMk cId="1872046220" sldId="301"/>
            <ac:spMk id="26" creationId="{5C8969A2-F078-3E3E-4476-7AA648C6248F}"/>
          </ac:spMkLst>
        </pc:spChg>
        <pc:spChg chg="mod">
          <ac:chgData name="Heidi Gourdon" userId="eddc78eb-16e7-4bb4-8601-2dd057693975" providerId="ADAL" clId="{65E36BAE-F93E-4823-BCD9-8921E061BBD9}" dt="2023-04-27T07:17:58.735" v="43" actId="1076"/>
          <ac:spMkLst>
            <pc:docMk/>
            <pc:sldMk cId="1872046220" sldId="301"/>
            <ac:spMk id="27" creationId="{D3741266-84EF-507C-CC35-C24704A79A6C}"/>
          </ac:spMkLst>
        </pc:spChg>
        <pc:spChg chg="mod">
          <ac:chgData name="Heidi Gourdon" userId="eddc78eb-16e7-4bb4-8601-2dd057693975" providerId="ADAL" clId="{65E36BAE-F93E-4823-BCD9-8921E061BBD9}" dt="2023-04-27T07:17:58.735" v="43" actId="1076"/>
          <ac:spMkLst>
            <pc:docMk/>
            <pc:sldMk cId="1872046220" sldId="301"/>
            <ac:spMk id="28" creationId="{18DD60CD-2F76-1B0B-F6A2-D4D45E261180}"/>
          </ac:spMkLst>
        </pc:spChg>
        <pc:spChg chg="mod">
          <ac:chgData name="Heidi Gourdon" userId="eddc78eb-16e7-4bb4-8601-2dd057693975" providerId="ADAL" clId="{65E36BAE-F93E-4823-BCD9-8921E061BBD9}" dt="2023-04-27T07:17:58.735" v="43" actId="1076"/>
          <ac:spMkLst>
            <pc:docMk/>
            <pc:sldMk cId="1872046220" sldId="301"/>
            <ac:spMk id="29" creationId="{9B91907D-89FE-1859-7DA2-2C0C479FEF4E}"/>
          </ac:spMkLst>
        </pc:spChg>
        <pc:spChg chg="mod">
          <ac:chgData name="Heidi Gourdon" userId="eddc78eb-16e7-4bb4-8601-2dd057693975" providerId="ADAL" clId="{65E36BAE-F93E-4823-BCD9-8921E061BBD9}" dt="2023-04-27T07:17:58.735" v="43" actId="1076"/>
          <ac:spMkLst>
            <pc:docMk/>
            <pc:sldMk cId="1872046220" sldId="301"/>
            <ac:spMk id="30" creationId="{DFE05C75-BA47-0D05-7D7A-28BAA3050330}"/>
          </ac:spMkLst>
        </pc:spChg>
        <pc:spChg chg="mod">
          <ac:chgData name="Heidi Gourdon" userId="eddc78eb-16e7-4bb4-8601-2dd057693975" providerId="ADAL" clId="{65E36BAE-F93E-4823-BCD9-8921E061BBD9}" dt="2023-04-27T07:17:58.735" v="43" actId="1076"/>
          <ac:spMkLst>
            <pc:docMk/>
            <pc:sldMk cId="1872046220" sldId="301"/>
            <ac:spMk id="31" creationId="{8592B709-08C0-B170-CF5D-32A4AAADA046}"/>
          </ac:spMkLst>
        </pc:spChg>
        <pc:picChg chg="mod">
          <ac:chgData name="Heidi Gourdon" userId="eddc78eb-16e7-4bb4-8601-2dd057693975" providerId="ADAL" clId="{65E36BAE-F93E-4823-BCD9-8921E061BBD9}" dt="2023-04-27T07:17:58.735" v="43" actId="1076"/>
          <ac:picMkLst>
            <pc:docMk/>
            <pc:sldMk cId="1872046220" sldId="301"/>
            <ac:picMk id="7" creationId="{00000000-0000-0000-0000-000000000000}"/>
          </ac:picMkLst>
        </pc:picChg>
        <pc:picChg chg="mod">
          <ac:chgData name="Heidi Gourdon" userId="eddc78eb-16e7-4bb4-8601-2dd057693975" providerId="ADAL" clId="{65E36BAE-F93E-4823-BCD9-8921E061BBD9}" dt="2023-04-27T07:17:58.735" v="43" actId="1076"/>
          <ac:picMkLst>
            <pc:docMk/>
            <pc:sldMk cId="1872046220" sldId="301"/>
            <ac:picMk id="8" creationId="{00000000-0000-0000-0000-000000000000}"/>
          </ac:picMkLst>
        </pc:picChg>
        <pc:picChg chg="mod">
          <ac:chgData name="Heidi Gourdon" userId="eddc78eb-16e7-4bb4-8601-2dd057693975" providerId="ADAL" clId="{65E36BAE-F93E-4823-BCD9-8921E061BBD9}" dt="2023-04-27T07:17:58.735" v="43" actId="1076"/>
          <ac:picMkLst>
            <pc:docMk/>
            <pc:sldMk cId="1872046220" sldId="301"/>
            <ac:picMk id="9" creationId="{00000000-0000-0000-0000-000000000000}"/>
          </ac:picMkLst>
        </pc:picChg>
        <pc:picChg chg="add mod">
          <ac:chgData name="Heidi Gourdon" userId="eddc78eb-16e7-4bb4-8601-2dd057693975" providerId="ADAL" clId="{65E36BAE-F93E-4823-BCD9-8921E061BBD9}" dt="2023-04-27T07:17:58.735" v="43" actId="1076"/>
          <ac:picMkLst>
            <pc:docMk/>
            <pc:sldMk cId="1872046220" sldId="301"/>
            <ac:picMk id="11" creationId="{C68661DD-3C20-5E50-6979-81E0B0BABC2A}"/>
          </ac:picMkLst>
        </pc:picChg>
        <pc:picChg chg="add mod">
          <ac:chgData name="Heidi Gourdon" userId="eddc78eb-16e7-4bb4-8601-2dd057693975" providerId="ADAL" clId="{65E36BAE-F93E-4823-BCD9-8921E061BBD9}" dt="2023-04-27T07:17:58.735" v="43" actId="1076"/>
          <ac:picMkLst>
            <pc:docMk/>
            <pc:sldMk cId="1872046220" sldId="301"/>
            <ac:picMk id="17" creationId="{C7DD3B6E-AF28-B7AA-F672-A1592CE77579}"/>
          </ac:picMkLst>
        </pc:picChg>
        <pc:picChg chg="add mod">
          <ac:chgData name="Heidi Gourdon" userId="eddc78eb-16e7-4bb4-8601-2dd057693975" providerId="ADAL" clId="{65E36BAE-F93E-4823-BCD9-8921E061BBD9}" dt="2023-04-27T07:17:58.735" v="43" actId="1076"/>
          <ac:picMkLst>
            <pc:docMk/>
            <pc:sldMk cId="1872046220" sldId="301"/>
            <ac:picMk id="18" creationId="{422ABD78-A6EF-399F-FE5B-CE4934C7E315}"/>
          </ac:picMkLst>
        </pc:picChg>
        <pc:picChg chg="del">
          <ac:chgData name="Heidi Gourdon" userId="eddc78eb-16e7-4bb4-8601-2dd057693975" providerId="ADAL" clId="{65E36BAE-F93E-4823-BCD9-8921E061BBD9}" dt="2023-04-27T07:15:19.908" v="16" actId="478"/>
          <ac:picMkLst>
            <pc:docMk/>
            <pc:sldMk cId="1872046220" sldId="301"/>
            <ac:picMk id="23" creationId="{24B8F6BE-ED99-5043-4153-ADB9CD41F9E1}"/>
          </ac:picMkLst>
        </pc:picChg>
        <pc:picChg chg="del">
          <ac:chgData name="Heidi Gourdon" userId="eddc78eb-16e7-4bb4-8601-2dd057693975" providerId="ADAL" clId="{65E36BAE-F93E-4823-BCD9-8921E061BBD9}" dt="2023-04-27T07:15:18.479" v="14" actId="478"/>
          <ac:picMkLst>
            <pc:docMk/>
            <pc:sldMk cId="1872046220" sldId="301"/>
            <ac:picMk id="24" creationId="{B5E08F80-4835-FCA8-9525-521A3E2381B6}"/>
          </ac:picMkLst>
        </pc:picChg>
        <pc:picChg chg="del">
          <ac:chgData name="Heidi Gourdon" userId="eddc78eb-16e7-4bb4-8601-2dd057693975" providerId="ADAL" clId="{65E36BAE-F93E-4823-BCD9-8921E061BBD9}" dt="2023-04-27T07:15:19.220" v="15" actId="478"/>
          <ac:picMkLst>
            <pc:docMk/>
            <pc:sldMk cId="1872046220" sldId="301"/>
            <ac:picMk id="25" creationId="{6BA678F4-2E20-8A38-32A9-38B5D593024D}"/>
          </ac:picMkLst>
        </pc:picChg>
      </pc:sldChg>
      <pc:sldChg chg="addSp delSp modSp mod">
        <pc:chgData name="Heidi Gourdon" userId="eddc78eb-16e7-4bb4-8601-2dd057693975" providerId="ADAL" clId="{65E36BAE-F93E-4823-BCD9-8921E061BBD9}" dt="2023-04-27T07:39:37.317" v="165" actId="1076"/>
        <pc:sldMkLst>
          <pc:docMk/>
          <pc:sldMk cId="1183672259" sldId="302"/>
        </pc:sldMkLst>
        <pc:spChg chg="mod">
          <ac:chgData name="Heidi Gourdon" userId="eddc78eb-16e7-4bb4-8601-2dd057693975" providerId="ADAL" clId="{65E36BAE-F93E-4823-BCD9-8921E061BBD9}" dt="2023-04-27T07:38:50.749" v="164" actId="14100"/>
          <ac:spMkLst>
            <pc:docMk/>
            <pc:sldMk cId="1183672259" sldId="302"/>
            <ac:spMk id="2" creationId="{00000000-0000-0000-0000-000000000000}"/>
          </ac:spMkLst>
        </pc:spChg>
        <pc:spChg chg="mod">
          <ac:chgData name="Heidi Gourdon" userId="eddc78eb-16e7-4bb4-8601-2dd057693975" providerId="ADAL" clId="{65E36BAE-F93E-4823-BCD9-8921E061BBD9}" dt="2023-04-27T07:39:37.317" v="165" actId="1076"/>
          <ac:spMkLst>
            <pc:docMk/>
            <pc:sldMk cId="1183672259" sldId="302"/>
            <ac:spMk id="11" creationId="{5D9AA7A9-FAF9-AAB3-8195-194D0AFB7E3D}"/>
          </ac:spMkLst>
        </pc:spChg>
        <pc:spChg chg="del">
          <ac:chgData name="Heidi Gourdon" userId="eddc78eb-16e7-4bb4-8601-2dd057693975" providerId="ADAL" clId="{65E36BAE-F93E-4823-BCD9-8921E061BBD9}" dt="2023-04-27T07:38:34.276" v="161" actId="478"/>
          <ac:spMkLst>
            <pc:docMk/>
            <pc:sldMk cId="1183672259" sldId="302"/>
            <ac:spMk id="13" creationId="{9F212519-5225-CBA7-3744-FCCF00903913}"/>
          </ac:spMkLst>
        </pc:spChg>
        <pc:spChg chg="mod">
          <ac:chgData name="Heidi Gourdon" userId="eddc78eb-16e7-4bb4-8601-2dd057693975" providerId="ADAL" clId="{65E36BAE-F93E-4823-BCD9-8921E061BBD9}" dt="2023-04-27T07:39:37.317" v="165" actId="1076"/>
          <ac:spMkLst>
            <pc:docMk/>
            <pc:sldMk cId="1183672259" sldId="302"/>
            <ac:spMk id="15" creationId="{77B53B17-8B6D-CD3D-1B32-CBECFC798685}"/>
          </ac:spMkLst>
        </pc:spChg>
        <pc:picChg chg="add mod">
          <ac:chgData name="Heidi Gourdon" userId="eddc78eb-16e7-4bb4-8601-2dd057693975" providerId="ADAL" clId="{65E36BAE-F93E-4823-BCD9-8921E061BBD9}" dt="2023-04-27T07:39:37.317" v="165" actId="1076"/>
          <ac:picMkLst>
            <pc:docMk/>
            <pc:sldMk cId="1183672259" sldId="302"/>
            <ac:picMk id="5" creationId="{BED0065A-01B4-3304-193B-9E09536CBED7}"/>
          </ac:picMkLst>
        </pc:picChg>
        <pc:picChg chg="del">
          <ac:chgData name="Heidi Gourdon" userId="eddc78eb-16e7-4bb4-8601-2dd057693975" providerId="ADAL" clId="{65E36BAE-F93E-4823-BCD9-8921E061BBD9}" dt="2023-04-27T07:26:50.068" v="136" actId="478"/>
          <ac:picMkLst>
            <pc:docMk/>
            <pc:sldMk cId="1183672259" sldId="302"/>
            <ac:picMk id="7" creationId="{ADE2679A-B540-2605-AC26-951C6617EA8D}"/>
          </ac:picMkLst>
        </pc:picChg>
        <pc:picChg chg="del">
          <ac:chgData name="Heidi Gourdon" userId="eddc78eb-16e7-4bb4-8601-2dd057693975" providerId="ADAL" clId="{65E36BAE-F93E-4823-BCD9-8921E061BBD9}" dt="2023-04-27T07:26:50.068" v="136" actId="478"/>
          <ac:picMkLst>
            <pc:docMk/>
            <pc:sldMk cId="1183672259" sldId="302"/>
            <ac:picMk id="8" creationId="{AC666051-32D6-905A-E46A-825E8EF1774D}"/>
          </ac:picMkLst>
        </pc:picChg>
        <pc:picChg chg="add mod">
          <ac:chgData name="Heidi Gourdon" userId="eddc78eb-16e7-4bb4-8601-2dd057693975" providerId="ADAL" clId="{65E36BAE-F93E-4823-BCD9-8921E061BBD9}" dt="2023-04-27T07:39:37.317" v="165" actId="1076"/>
          <ac:picMkLst>
            <pc:docMk/>
            <pc:sldMk cId="1183672259" sldId="302"/>
            <ac:picMk id="9" creationId="{F68861DB-C196-E172-58E3-11476F50095F}"/>
          </ac:picMkLst>
        </pc:picChg>
      </pc:sldChg>
      <pc:sldChg chg="addSp delSp modSp mod">
        <pc:chgData name="Heidi Gourdon" userId="eddc78eb-16e7-4bb4-8601-2dd057693975" providerId="ADAL" clId="{65E36BAE-F93E-4823-BCD9-8921E061BBD9}" dt="2023-04-27T07:47:09.893" v="231" actId="1036"/>
        <pc:sldMkLst>
          <pc:docMk/>
          <pc:sldMk cId="1735004802" sldId="303"/>
        </pc:sldMkLst>
        <pc:spChg chg="mod">
          <ac:chgData name="Heidi Gourdon" userId="eddc78eb-16e7-4bb4-8601-2dd057693975" providerId="ADAL" clId="{65E36BAE-F93E-4823-BCD9-8921E061BBD9}" dt="2023-04-27T07:46:38.028" v="224" actId="14100"/>
          <ac:spMkLst>
            <pc:docMk/>
            <pc:sldMk cId="1735004802" sldId="303"/>
            <ac:spMk id="2" creationId="{00000000-0000-0000-0000-000000000000}"/>
          </ac:spMkLst>
        </pc:spChg>
        <pc:spChg chg="mod">
          <ac:chgData name="Heidi Gourdon" userId="eddc78eb-16e7-4bb4-8601-2dd057693975" providerId="ADAL" clId="{65E36BAE-F93E-4823-BCD9-8921E061BBD9}" dt="2023-04-27T07:47:04.900" v="225" actId="1076"/>
          <ac:spMkLst>
            <pc:docMk/>
            <pc:sldMk cId="1735004802" sldId="303"/>
            <ac:spMk id="16" creationId="{8B529D60-A4FA-1F72-6F8F-0363D349EC4E}"/>
          </ac:spMkLst>
        </pc:spChg>
        <pc:spChg chg="mod">
          <ac:chgData name="Heidi Gourdon" userId="eddc78eb-16e7-4bb4-8601-2dd057693975" providerId="ADAL" clId="{65E36BAE-F93E-4823-BCD9-8921E061BBD9}" dt="2023-04-27T07:47:04.900" v="225" actId="1076"/>
          <ac:spMkLst>
            <pc:docMk/>
            <pc:sldMk cId="1735004802" sldId="303"/>
            <ac:spMk id="19" creationId="{1DCAF641-60CF-3D70-F512-FD38BE7CDBC5}"/>
          </ac:spMkLst>
        </pc:spChg>
        <pc:picChg chg="add mod">
          <ac:chgData name="Heidi Gourdon" userId="eddc78eb-16e7-4bb4-8601-2dd057693975" providerId="ADAL" clId="{65E36BAE-F93E-4823-BCD9-8921E061BBD9}" dt="2023-04-27T07:47:04.900" v="225" actId="1076"/>
          <ac:picMkLst>
            <pc:docMk/>
            <pc:sldMk cId="1735004802" sldId="303"/>
            <ac:picMk id="5" creationId="{5C7D9768-2ABB-84EA-2E48-70E1A467AF1F}"/>
          </ac:picMkLst>
        </pc:picChg>
        <pc:picChg chg="del mod">
          <ac:chgData name="Heidi Gourdon" userId="eddc78eb-16e7-4bb4-8601-2dd057693975" providerId="ADAL" clId="{65E36BAE-F93E-4823-BCD9-8921E061BBD9}" dt="2023-04-27T07:45:21.651" v="207" actId="478"/>
          <ac:picMkLst>
            <pc:docMk/>
            <pc:sldMk cId="1735004802" sldId="303"/>
            <ac:picMk id="7" creationId="{0B714FD7-3EEC-609B-04AD-EBCC0D6146D8}"/>
          </ac:picMkLst>
        </pc:picChg>
        <pc:picChg chg="mod">
          <ac:chgData name="Heidi Gourdon" userId="eddc78eb-16e7-4bb4-8601-2dd057693975" providerId="ADAL" clId="{65E36BAE-F93E-4823-BCD9-8921E061BBD9}" dt="2023-04-27T07:47:09.893" v="231" actId="1036"/>
          <ac:picMkLst>
            <pc:docMk/>
            <pc:sldMk cId="1735004802" sldId="303"/>
            <ac:picMk id="17" creationId="{FD118884-DB3B-97C8-FEF4-E46C023F98AE}"/>
          </ac:picMkLst>
        </pc:picChg>
      </pc:sldChg>
    </pc:docChg>
  </pc:docChgLst>
  <pc:docChgLst>
    <pc:chgData name="Arthur Michalland" userId="b32fcef5-aac1-43cf-82cd-98153dc3fe64" providerId="ADAL" clId="{5B26826E-8454-43F6-8098-2FC8202829F3}"/>
    <pc:docChg chg="undo custSel addSld modSld">
      <pc:chgData name="Arthur Michalland" userId="b32fcef5-aac1-43cf-82cd-98153dc3fe64" providerId="ADAL" clId="{5B26826E-8454-43F6-8098-2FC8202829F3}" dt="2023-03-10T13:29:45.105" v="42"/>
      <pc:docMkLst>
        <pc:docMk/>
      </pc:docMkLst>
      <pc:sldChg chg="addSp delSp modSp add mod">
        <pc:chgData name="Arthur Michalland" userId="b32fcef5-aac1-43cf-82cd-98153dc3fe64" providerId="ADAL" clId="{5B26826E-8454-43F6-8098-2FC8202829F3}" dt="2023-03-10T13:29:45.105" v="42"/>
        <pc:sldMkLst>
          <pc:docMk/>
          <pc:sldMk cId="0" sldId="266"/>
        </pc:sldMkLst>
        <pc:spChg chg="mod">
          <ac:chgData name="Arthur Michalland" userId="b32fcef5-aac1-43cf-82cd-98153dc3fe64" providerId="ADAL" clId="{5B26826E-8454-43F6-8098-2FC8202829F3}" dt="2023-03-10T13:29:32.935" v="40" actId="20577"/>
          <ac:spMkLst>
            <pc:docMk/>
            <pc:sldMk cId="0" sldId="266"/>
            <ac:spMk id="108" creationId="{00000000-0000-0000-0000-000000000000}"/>
          </ac:spMkLst>
        </pc:spChg>
        <pc:spChg chg="del">
          <ac:chgData name="Arthur Michalland" userId="b32fcef5-aac1-43cf-82cd-98153dc3fe64" providerId="ADAL" clId="{5B26826E-8454-43F6-8098-2FC8202829F3}" dt="2023-03-10T13:29:22.095" v="8" actId="478"/>
          <ac:spMkLst>
            <pc:docMk/>
            <pc:sldMk cId="0" sldId="266"/>
            <ac:spMk id="109" creationId="{00000000-0000-0000-0000-000000000000}"/>
          </ac:spMkLst>
        </pc:spChg>
        <pc:spChg chg="del">
          <ac:chgData name="Arthur Michalland" userId="b32fcef5-aac1-43cf-82cd-98153dc3fe64" providerId="ADAL" clId="{5B26826E-8454-43F6-8098-2FC8202829F3}" dt="2023-03-10T13:29:16.921" v="5" actId="478"/>
          <ac:spMkLst>
            <pc:docMk/>
            <pc:sldMk cId="0" sldId="266"/>
            <ac:spMk id="110" creationId="{00000000-0000-0000-0000-000000000000}"/>
          </ac:spMkLst>
        </pc:spChg>
        <pc:spChg chg="mod">
          <ac:chgData name="Arthur Michalland" userId="b32fcef5-aac1-43cf-82cd-98153dc3fe64" providerId="ADAL" clId="{5B26826E-8454-43F6-8098-2FC8202829F3}" dt="2023-03-10T13:28:58.358" v="2"/>
          <ac:spMkLst>
            <pc:docMk/>
            <pc:sldMk cId="0" sldId="266"/>
            <ac:spMk id="117" creationId="{B9CD90CB-7031-E734-7A4E-02CAFE66F088}"/>
          </ac:spMkLst>
        </pc:spChg>
        <pc:spChg chg="mod">
          <ac:chgData name="Arthur Michalland" userId="b32fcef5-aac1-43cf-82cd-98153dc3fe64" providerId="ADAL" clId="{5B26826E-8454-43F6-8098-2FC8202829F3}" dt="2023-03-10T13:28:58.358" v="2"/>
          <ac:spMkLst>
            <pc:docMk/>
            <pc:sldMk cId="0" sldId="266"/>
            <ac:spMk id="119" creationId="{6F25FF2A-106E-109D-B84C-C78802E09240}"/>
          </ac:spMkLst>
        </pc:spChg>
        <pc:grpChg chg="del">
          <ac:chgData name="Arthur Michalland" userId="b32fcef5-aac1-43cf-82cd-98153dc3fe64" providerId="ADAL" clId="{5B26826E-8454-43F6-8098-2FC8202829F3}" dt="2023-03-10T13:28:53.796" v="1" actId="478"/>
          <ac:grpSpMkLst>
            <pc:docMk/>
            <pc:sldMk cId="0" sldId="266"/>
            <ac:grpSpMk id="46" creationId="{00000000-0000-0000-0000-000000000000}"/>
          </ac:grpSpMkLst>
        </pc:grpChg>
        <pc:grpChg chg="add del">
          <ac:chgData name="Arthur Michalland" userId="b32fcef5-aac1-43cf-82cd-98153dc3fe64" providerId="ADAL" clId="{5B26826E-8454-43F6-8098-2FC8202829F3}" dt="2023-03-10T13:29:19.463" v="7" actId="478"/>
          <ac:grpSpMkLst>
            <pc:docMk/>
            <pc:sldMk cId="0" sldId="266"/>
            <ac:grpSpMk id="103" creationId="{00000000-0000-0000-0000-000000000000}"/>
          </ac:grpSpMkLst>
        </pc:grpChg>
        <pc:grpChg chg="add mod ord">
          <ac:chgData name="Arthur Michalland" userId="b32fcef5-aac1-43cf-82cd-98153dc3fe64" providerId="ADAL" clId="{5B26826E-8454-43F6-8098-2FC8202829F3}" dt="2023-03-10T13:29:03.763" v="4" actId="167"/>
          <ac:grpSpMkLst>
            <pc:docMk/>
            <pc:sldMk cId="0" sldId="266"/>
            <ac:grpSpMk id="113" creationId="{A536CD60-C730-6808-A77F-01905CD00E4E}"/>
          </ac:grpSpMkLst>
        </pc:grpChg>
        <pc:picChg chg="del">
          <ac:chgData name="Arthur Michalland" userId="b32fcef5-aac1-43cf-82cd-98153dc3fe64" providerId="ADAL" clId="{5B26826E-8454-43F6-8098-2FC8202829F3}" dt="2023-03-10T13:29:36.690" v="41" actId="478"/>
          <ac:picMkLst>
            <pc:docMk/>
            <pc:sldMk cId="0" sldId="266"/>
            <ac:picMk id="107" creationId="{00000000-0000-0000-0000-000000000000}"/>
          </ac:picMkLst>
        </pc:picChg>
        <pc:picChg chg="mod">
          <ac:chgData name="Arthur Michalland" userId="b32fcef5-aac1-43cf-82cd-98153dc3fe64" providerId="ADAL" clId="{5B26826E-8454-43F6-8098-2FC8202829F3}" dt="2023-03-10T13:28:58.358" v="2"/>
          <ac:picMkLst>
            <pc:docMk/>
            <pc:sldMk cId="0" sldId="266"/>
            <ac:picMk id="114" creationId="{6CF38A7A-2610-3BB6-F155-AC664FA84BEF}"/>
          </ac:picMkLst>
        </pc:picChg>
        <pc:picChg chg="mod">
          <ac:chgData name="Arthur Michalland" userId="b32fcef5-aac1-43cf-82cd-98153dc3fe64" providerId="ADAL" clId="{5B26826E-8454-43F6-8098-2FC8202829F3}" dt="2023-03-10T13:28:58.358" v="2"/>
          <ac:picMkLst>
            <pc:docMk/>
            <pc:sldMk cId="0" sldId="266"/>
            <ac:picMk id="115" creationId="{739D6D50-D300-D7DE-0967-096F817F4EE1}"/>
          </ac:picMkLst>
        </pc:picChg>
        <pc:picChg chg="mod">
          <ac:chgData name="Arthur Michalland" userId="b32fcef5-aac1-43cf-82cd-98153dc3fe64" providerId="ADAL" clId="{5B26826E-8454-43F6-8098-2FC8202829F3}" dt="2023-03-10T13:28:58.358" v="2"/>
          <ac:picMkLst>
            <pc:docMk/>
            <pc:sldMk cId="0" sldId="266"/>
            <ac:picMk id="116" creationId="{B5A563FF-E323-90D3-4E2B-46E225E6DD81}"/>
          </ac:picMkLst>
        </pc:picChg>
        <pc:picChg chg="mod">
          <ac:chgData name="Arthur Michalland" userId="b32fcef5-aac1-43cf-82cd-98153dc3fe64" providerId="ADAL" clId="{5B26826E-8454-43F6-8098-2FC8202829F3}" dt="2023-03-10T13:28:58.358" v="2"/>
          <ac:picMkLst>
            <pc:docMk/>
            <pc:sldMk cId="0" sldId="266"/>
            <ac:picMk id="118" creationId="{C7D212A0-CDD1-1FAF-1D43-B958FCAA7113}"/>
          </ac:picMkLst>
        </pc:picChg>
        <pc:picChg chg="mod">
          <ac:chgData name="Arthur Michalland" userId="b32fcef5-aac1-43cf-82cd-98153dc3fe64" providerId="ADAL" clId="{5B26826E-8454-43F6-8098-2FC8202829F3}" dt="2023-03-10T13:28:58.358" v="2"/>
          <ac:picMkLst>
            <pc:docMk/>
            <pc:sldMk cId="0" sldId="266"/>
            <ac:picMk id="120" creationId="{D0BD57D7-4161-61A5-8C74-A34F2A0A112E}"/>
          </ac:picMkLst>
        </pc:picChg>
        <pc:picChg chg="mod">
          <ac:chgData name="Arthur Michalland" userId="b32fcef5-aac1-43cf-82cd-98153dc3fe64" providerId="ADAL" clId="{5B26826E-8454-43F6-8098-2FC8202829F3}" dt="2023-03-10T13:28:58.358" v="2"/>
          <ac:picMkLst>
            <pc:docMk/>
            <pc:sldMk cId="0" sldId="266"/>
            <ac:picMk id="121" creationId="{A3FDA784-670B-A534-7DD9-A4FEA9275CFC}"/>
          </ac:picMkLst>
        </pc:picChg>
        <pc:picChg chg="mod">
          <ac:chgData name="Arthur Michalland" userId="b32fcef5-aac1-43cf-82cd-98153dc3fe64" providerId="ADAL" clId="{5B26826E-8454-43F6-8098-2FC8202829F3}" dt="2023-03-10T13:28:58.358" v="2"/>
          <ac:picMkLst>
            <pc:docMk/>
            <pc:sldMk cId="0" sldId="266"/>
            <ac:picMk id="122" creationId="{232B162F-A5AF-85D4-06E6-A220EEB0A0EC}"/>
          </ac:picMkLst>
        </pc:picChg>
        <pc:picChg chg="mod">
          <ac:chgData name="Arthur Michalland" userId="b32fcef5-aac1-43cf-82cd-98153dc3fe64" providerId="ADAL" clId="{5B26826E-8454-43F6-8098-2FC8202829F3}" dt="2023-03-10T13:28:58.358" v="2"/>
          <ac:picMkLst>
            <pc:docMk/>
            <pc:sldMk cId="0" sldId="266"/>
            <ac:picMk id="123" creationId="{BD2DD3C8-1ED8-53F9-0792-CFB2D0DC6CB5}"/>
          </ac:picMkLst>
        </pc:picChg>
        <pc:picChg chg="add mod">
          <ac:chgData name="Arthur Michalland" userId="b32fcef5-aac1-43cf-82cd-98153dc3fe64" providerId="ADAL" clId="{5B26826E-8454-43F6-8098-2FC8202829F3}" dt="2023-03-10T13:29:45.105" v="42"/>
          <ac:picMkLst>
            <pc:docMk/>
            <pc:sldMk cId="0" sldId="266"/>
            <ac:picMk id="124" creationId="{8D1BC8A8-0DBF-DA3C-5E50-718D0FE40C75}"/>
          </ac:picMkLst>
        </pc:picChg>
      </pc:sldChg>
    </pc:docChg>
  </pc:docChgLst>
  <pc:docChgLst>
    <pc:chgData name="Pierre Brunel" userId="0ae9fb95-68f3-4601-8746-7975752d9233" providerId="ADAL" clId="{617E8C51-C0AD-42C6-9552-5D6F57A409CD}"/>
    <pc:docChg chg="modSld">
      <pc:chgData name="Pierre Brunel" userId="0ae9fb95-68f3-4601-8746-7975752d9233" providerId="ADAL" clId="{617E8C51-C0AD-42C6-9552-5D6F57A409CD}" dt="2023-07-07T07:55:21.781" v="0" actId="115"/>
      <pc:docMkLst>
        <pc:docMk/>
      </pc:docMkLst>
      <pc:sldChg chg="modSp mod">
        <pc:chgData name="Pierre Brunel" userId="0ae9fb95-68f3-4601-8746-7975752d9233" providerId="ADAL" clId="{617E8C51-C0AD-42C6-9552-5D6F57A409CD}" dt="2023-07-07T07:55:21.781" v="0" actId="115"/>
        <pc:sldMkLst>
          <pc:docMk/>
          <pc:sldMk cId="143103984" sldId="292"/>
        </pc:sldMkLst>
        <pc:spChg chg="mod">
          <ac:chgData name="Pierre Brunel" userId="0ae9fb95-68f3-4601-8746-7975752d9233" providerId="ADAL" clId="{617E8C51-C0AD-42C6-9552-5D6F57A409CD}" dt="2023-07-07T07:55:21.781" v="0" actId="115"/>
          <ac:spMkLst>
            <pc:docMk/>
            <pc:sldMk cId="143103984" sldId="292"/>
            <ac:spMk id="5" creationId="{D12441EA-95CF-A96A-9802-F2A2FC6EB6F5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5648DE-8768-E248-BB9F-69B2D32465D0}" type="doc">
      <dgm:prSet loTypeId="urn:microsoft.com/office/officeart/2005/8/layout/cycle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4691486C-9C61-0C47-84E0-AC31ADE28F80}">
      <dgm:prSet/>
      <dgm:spPr>
        <a:solidFill>
          <a:srgbClr val="AFCBD0"/>
        </a:solidFill>
      </dgm:spPr>
      <dgm:t>
        <a:bodyPr/>
        <a:lstStyle/>
        <a:p>
          <a:r>
            <a:rPr lang="fr-FR" b="1" dirty="0">
              <a:solidFill>
                <a:srgbClr val="03313D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M</a:t>
          </a:r>
          <a:r>
            <a:rPr lang="fr-FR" b="1" dirty="0">
              <a:solidFill>
                <a:srgbClr val="03313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ot de passe spécifique</a:t>
          </a:r>
          <a:r>
            <a:rPr lang="fr-FR" dirty="0">
              <a:solidFill>
                <a:srgbClr val="03313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 à votre compte de banque en ligne </a:t>
          </a:r>
        </a:p>
      </dgm:t>
    </dgm:pt>
    <dgm:pt modelId="{56D33516-D249-7846-B0A3-204B2876A0C0}" type="parTrans" cxnId="{3953A5A7-3B33-C74A-B4D7-F6BE4E7CCCCA}">
      <dgm:prSet/>
      <dgm:spPr/>
      <dgm:t>
        <a:bodyPr/>
        <a:lstStyle/>
        <a:p>
          <a:endParaRPr lang="fr-FR"/>
        </a:p>
      </dgm:t>
    </dgm:pt>
    <dgm:pt modelId="{6D095401-C118-8D48-A78C-0E93FCB58443}" type="sibTrans" cxnId="{3953A5A7-3B33-C74A-B4D7-F6BE4E7CCCCA}">
      <dgm:prSet/>
      <dgm:spPr/>
      <dgm:t>
        <a:bodyPr/>
        <a:lstStyle/>
        <a:p>
          <a:endParaRPr lang="fr-FR"/>
        </a:p>
      </dgm:t>
    </dgm:pt>
    <dgm:pt modelId="{0E22972C-BC34-C343-99AB-EABF1CD856F5}">
      <dgm:prSet/>
      <dgm:spPr>
        <a:solidFill>
          <a:srgbClr val="AFCBD0"/>
        </a:solidFill>
      </dgm:spPr>
      <dgm:t>
        <a:bodyPr/>
        <a:lstStyle/>
        <a:p>
          <a:r>
            <a:rPr lang="fr-FR" b="1" dirty="0">
              <a:solidFill>
                <a:srgbClr val="03313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Ne faut pas garder vos codes d'accès enregistrés </a:t>
          </a:r>
          <a:r>
            <a:rPr lang="fr-FR" dirty="0">
              <a:solidFill>
                <a:srgbClr val="03313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sur vos appareils électroniques </a:t>
          </a:r>
          <a:endParaRPr lang="fr-FR" b="1" dirty="0">
            <a:solidFill>
              <a:srgbClr val="03313D"/>
            </a:solidFill>
            <a:latin typeface="Calibri" panose="020F0502020204030204" pitchFamily="34" charset="0"/>
            <a:ea typeface="Calibri" panose="020F0502020204030204" pitchFamily="34" charset="0"/>
            <a:cs typeface="Arial" panose="020B0604020202020204" pitchFamily="34" charset="0"/>
          </a:endParaRPr>
        </a:p>
      </dgm:t>
    </dgm:pt>
    <dgm:pt modelId="{34BC57A4-7AEE-A24C-9D34-65E3757783B5}" type="parTrans" cxnId="{76B30AE2-46D1-7A46-959E-4137F04CE87B}">
      <dgm:prSet/>
      <dgm:spPr/>
      <dgm:t>
        <a:bodyPr/>
        <a:lstStyle/>
        <a:p>
          <a:endParaRPr lang="fr-FR"/>
        </a:p>
      </dgm:t>
    </dgm:pt>
    <dgm:pt modelId="{4860B754-3714-FB4D-99CA-55C11F0845DC}" type="sibTrans" cxnId="{76B30AE2-46D1-7A46-959E-4137F04CE87B}">
      <dgm:prSet/>
      <dgm:spPr/>
      <dgm:t>
        <a:bodyPr/>
        <a:lstStyle/>
        <a:p>
          <a:endParaRPr lang="fr-FR"/>
        </a:p>
      </dgm:t>
    </dgm:pt>
    <dgm:pt modelId="{374E9519-D9F7-2A46-90D0-3B6DAA2776E7}">
      <dgm:prSet/>
      <dgm:spPr>
        <a:solidFill>
          <a:srgbClr val="AFCBD0"/>
        </a:solidFill>
      </dgm:spPr>
      <dgm:t>
        <a:bodyPr/>
        <a:lstStyle/>
        <a:p>
          <a:r>
            <a:rPr lang="fr-FR" b="1" dirty="0">
              <a:solidFill>
                <a:srgbClr val="03313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Ne permettez jamais pas l'enregistrement automatique</a:t>
          </a:r>
          <a:r>
            <a:rPr lang="fr-FR" dirty="0">
              <a:solidFill>
                <a:srgbClr val="03313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 de vos mots de passe </a:t>
          </a:r>
        </a:p>
      </dgm:t>
    </dgm:pt>
    <dgm:pt modelId="{87C822B9-0A5B-9249-8CEC-5B56333A67B9}" type="parTrans" cxnId="{00901FDB-AC75-FA41-A515-B31B9BF93F88}">
      <dgm:prSet/>
      <dgm:spPr/>
      <dgm:t>
        <a:bodyPr/>
        <a:lstStyle/>
        <a:p>
          <a:endParaRPr lang="fr-FR"/>
        </a:p>
      </dgm:t>
    </dgm:pt>
    <dgm:pt modelId="{26FB9C23-A184-4A43-AB99-F880059172AD}" type="sibTrans" cxnId="{00901FDB-AC75-FA41-A515-B31B9BF93F88}">
      <dgm:prSet/>
      <dgm:spPr/>
      <dgm:t>
        <a:bodyPr/>
        <a:lstStyle/>
        <a:p>
          <a:endParaRPr lang="fr-FR"/>
        </a:p>
      </dgm:t>
    </dgm:pt>
    <dgm:pt modelId="{6EF204FC-070A-0843-BC97-6A40A50DBAFC}">
      <dgm:prSet/>
      <dgm:spPr>
        <a:solidFill>
          <a:srgbClr val="AFCBD0"/>
        </a:solidFill>
      </dgm:spPr>
      <dgm:t>
        <a:bodyPr/>
        <a:lstStyle/>
        <a:p>
          <a:r>
            <a:rPr lang="fr-FR" dirty="0">
              <a:solidFill>
                <a:srgbClr val="03313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Ne jamais vous connecter à votre compte bancaire via un lien envoyé par </a:t>
          </a:r>
          <a:r>
            <a:rPr lang="fr-FR" b="1" dirty="0">
              <a:solidFill>
                <a:srgbClr val="03313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courriel ou sms</a:t>
          </a:r>
        </a:p>
      </dgm:t>
    </dgm:pt>
    <dgm:pt modelId="{BCC987A5-52A9-8F4F-A930-373FDE4CFC3C}" type="parTrans" cxnId="{957FD0AE-E6F2-8B4A-A608-FE87B2F4E98B}">
      <dgm:prSet/>
      <dgm:spPr/>
      <dgm:t>
        <a:bodyPr/>
        <a:lstStyle/>
        <a:p>
          <a:endParaRPr lang="fr-FR"/>
        </a:p>
      </dgm:t>
    </dgm:pt>
    <dgm:pt modelId="{A22567F4-D391-1649-B482-7C68C7DBD228}" type="sibTrans" cxnId="{957FD0AE-E6F2-8B4A-A608-FE87B2F4E98B}">
      <dgm:prSet/>
      <dgm:spPr/>
      <dgm:t>
        <a:bodyPr/>
        <a:lstStyle/>
        <a:p>
          <a:endParaRPr lang="fr-FR"/>
        </a:p>
      </dgm:t>
    </dgm:pt>
    <dgm:pt modelId="{1782219F-95F9-744C-B364-7D078DC6D5C8}">
      <dgm:prSet/>
      <dgm:spPr>
        <a:solidFill>
          <a:srgbClr val="AFCBD0"/>
        </a:solidFill>
      </dgm:spPr>
      <dgm:t>
        <a:bodyPr/>
        <a:lstStyle/>
        <a:p>
          <a:r>
            <a:rPr lang="fr-FR" dirty="0">
              <a:solidFill>
                <a:srgbClr val="03313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Assurez-vous de vous </a:t>
          </a:r>
          <a:r>
            <a:rPr lang="fr-FR" b="1" dirty="0">
              <a:solidFill>
                <a:srgbClr val="03313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déconnecter</a:t>
          </a:r>
          <a:r>
            <a:rPr lang="fr-FR" dirty="0">
              <a:solidFill>
                <a:srgbClr val="03313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 à la fin de votre session.</a:t>
          </a:r>
        </a:p>
      </dgm:t>
    </dgm:pt>
    <dgm:pt modelId="{11E0B00D-B792-C240-8369-9A292099F230}" type="parTrans" cxnId="{4BC597D5-520F-F842-8DFF-7259C05BE96B}">
      <dgm:prSet/>
      <dgm:spPr/>
      <dgm:t>
        <a:bodyPr/>
        <a:lstStyle/>
        <a:p>
          <a:endParaRPr lang="fr-FR"/>
        </a:p>
      </dgm:t>
    </dgm:pt>
    <dgm:pt modelId="{93ECC709-B9C9-C746-8A00-417BC87E2A17}" type="sibTrans" cxnId="{4BC597D5-520F-F842-8DFF-7259C05BE96B}">
      <dgm:prSet/>
      <dgm:spPr/>
      <dgm:t>
        <a:bodyPr/>
        <a:lstStyle/>
        <a:p>
          <a:endParaRPr lang="fr-FR"/>
        </a:p>
      </dgm:t>
    </dgm:pt>
    <dgm:pt modelId="{3BEAA8F8-5644-6249-841C-202CBA319BEB}" type="pres">
      <dgm:prSet presAssocID="{C95648DE-8768-E248-BB9F-69B2D32465D0}" presName="Name0" presStyleCnt="0">
        <dgm:presLayoutVars>
          <dgm:dir/>
          <dgm:resizeHandles val="exact"/>
        </dgm:presLayoutVars>
      </dgm:prSet>
      <dgm:spPr/>
    </dgm:pt>
    <dgm:pt modelId="{7D3BC984-B42C-554F-B0EE-C90F9016CC7C}" type="pres">
      <dgm:prSet presAssocID="{C95648DE-8768-E248-BB9F-69B2D32465D0}" presName="cycle" presStyleCnt="0"/>
      <dgm:spPr/>
    </dgm:pt>
    <dgm:pt modelId="{A54AB1F1-3250-AA44-8E59-B49BA8CCA556}" type="pres">
      <dgm:prSet presAssocID="{4691486C-9C61-0C47-84E0-AC31ADE28F80}" presName="nodeFirstNode" presStyleLbl="node1" presStyleIdx="0" presStyleCnt="5">
        <dgm:presLayoutVars>
          <dgm:bulletEnabled val="1"/>
        </dgm:presLayoutVars>
      </dgm:prSet>
      <dgm:spPr/>
    </dgm:pt>
    <dgm:pt modelId="{5420A023-C966-2C4C-A99B-74FB0645E6E0}" type="pres">
      <dgm:prSet presAssocID="{6D095401-C118-8D48-A78C-0E93FCB58443}" presName="sibTransFirstNode" presStyleLbl="bgShp" presStyleIdx="0" presStyleCnt="1"/>
      <dgm:spPr/>
    </dgm:pt>
    <dgm:pt modelId="{947B30C8-6365-114C-A685-00B87A372D82}" type="pres">
      <dgm:prSet presAssocID="{0E22972C-BC34-C343-99AB-EABF1CD856F5}" presName="nodeFollowingNodes" presStyleLbl="node1" presStyleIdx="1" presStyleCnt="5">
        <dgm:presLayoutVars>
          <dgm:bulletEnabled val="1"/>
        </dgm:presLayoutVars>
      </dgm:prSet>
      <dgm:spPr/>
    </dgm:pt>
    <dgm:pt modelId="{3629B51C-2104-BF4E-92E5-6E7F0A7BA9E0}" type="pres">
      <dgm:prSet presAssocID="{374E9519-D9F7-2A46-90D0-3B6DAA2776E7}" presName="nodeFollowingNodes" presStyleLbl="node1" presStyleIdx="2" presStyleCnt="5" custRadScaleRad="108599" custRadScaleInc="-26106">
        <dgm:presLayoutVars>
          <dgm:bulletEnabled val="1"/>
        </dgm:presLayoutVars>
      </dgm:prSet>
      <dgm:spPr/>
    </dgm:pt>
    <dgm:pt modelId="{A1C22F51-1961-D840-8F40-D480315F9935}" type="pres">
      <dgm:prSet presAssocID="{1782219F-95F9-744C-B364-7D078DC6D5C8}" presName="nodeFollowingNodes" presStyleLbl="node1" presStyleIdx="3" presStyleCnt="5" custRadScaleRad="111158" custRadScaleInc="26157">
        <dgm:presLayoutVars>
          <dgm:bulletEnabled val="1"/>
        </dgm:presLayoutVars>
      </dgm:prSet>
      <dgm:spPr/>
    </dgm:pt>
    <dgm:pt modelId="{3432DC57-8638-5343-B2C9-8E757A565B58}" type="pres">
      <dgm:prSet presAssocID="{6EF204FC-070A-0843-BC97-6A40A50DBAFC}" presName="nodeFollowingNodes" presStyleLbl="node1" presStyleIdx="4" presStyleCnt="5">
        <dgm:presLayoutVars>
          <dgm:bulletEnabled val="1"/>
        </dgm:presLayoutVars>
      </dgm:prSet>
      <dgm:spPr/>
    </dgm:pt>
  </dgm:ptLst>
  <dgm:cxnLst>
    <dgm:cxn modelId="{2499C03F-B983-C243-ABC3-97E8B8A0021A}" type="presOf" srcId="{4691486C-9C61-0C47-84E0-AC31ADE28F80}" destId="{A54AB1F1-3250-AA44-8E59-B49BA8CCA556}" srcOrd="0" destOrd="0" presId="urn:microsoft.com/office/officeart/2005/8/layout/cycle3"/>
    <dgm:cxn modelId="{40307352-41CA-D249-BC0F-0836F4156421}" type="presOf" srcId="{6D095401-C118-8D48-A78C-0E93FCB58443}" destId="{5420A023-C966-2C4C-A99B-74FB0645E6E0}" srcOrd="0" destOrd="0" presId="urn:microsoft.com/office/officeart/2005/8/layout/cycle3"/>
    <dgm:cxn modelId="{D61A685A-BED0-9D47-BAD4-5A1BD29DA9FA}" type="presOf" srcId="{374E9519-D9F7-2A46-90D0-3B6DAA2776E7}" destId="{3629B51C-2104-BF4E-92E5-6E7F0A7BA9E0}" srcOrd="0" destOrd="0" presId="urn:microsoft.com/office/officeart/2005/8/layout/cycle3"/>
    <dgm:cxn modelId="{C6AB529A-D133-F945-9AC5-D3795C57FEF8}" type="presOf" srcId="{6EF204FC-070A-0843-BC97-6A40A50DBAFC}" destId="{3432DC57-8638-5343-B2C9-8E757A565B58}" srcOrd="0" destOrd="0" presId="urn:microsoft.com/office/officeart/2005/8/layout/cycle3"/>
    <dgm:cxn modelId="{46DCADA4-0218-7F4E-BBA1-C6AE082250E8}" type="presOf" srcId="{C95648DE-8768-E248-BB9F-69B2D32465D0}" destId="{3BEAA8F8-5644-6249-841C-202CBA319BEB}" srcOrd="0" destOrd="0" presId="urn:microsoft.com/office/officeart/2005/8/layout/cycle3"/>
    <dgm:cxn modelId="{3953A5A7-3B33-C74A-B4D7-F6BE4E7CCCCA}" srcId="{C95648DE-8768-E248-BB9F-69B2D32465D0}" destId="{4691486C-9C61-0C47-84E0-AC31ADE28F80}" srcOrd="0" destOrd="0" parTransId="{56D33516-D249-7846-B0A3-204B2876A0C0}" sibTransId="{6D095401-C118-8D48-A78C-0E93FCB58443}"/>
    <dgm:cxn modelId="{957FD0AE-E6F2-8B4A-A608-FE87B2F4E98B}" srcId="{C95648DE-8768-E248-BB9F-69B2D32465D0}" destId="{6EF204FC-070A-0843-BC97-6A40A50DBAFC}" srcOrd="4" destOrd="0" parTransId="{BCC987A5-52A9-8F4F-A930-373FDE4CFC3C}" sibTransId="{A22567F4-D391-1649-B482-7C68C7DBD228}"/>
    <dgm:cxn modelId="{26F321C7-62CF-354B-8575-9DB77FCB11F8}" type="presOf" srcId="{0E22972C-BC34-C343-99AB-EABF1CD856F5}" destId="{947B30C8-6365-114C-A685-00B87A372D82}" srcOrd="0" destOrd="0" presId="urn:microsoft.com/office/officeart/2005/8/layout/cycle3"/>
    <dgm:cxn modelId="{F265CEC9-B3C0-AA41-88AC-CDD0830E9D19}" type="presOf" srcId="{1782219F-95F9-744C-B364-7D078DC6D5C8}" destId="{A1C22F51-1961-D840-8F40-D480315F9935}" srcOrd="0" destOrd="0" presId="urn:microsoft.com/office/officeart/2005/8/layout/cycle3"/>
    <dgm:cxn modelId="{4BC597D5-520F-F842-8DFF-7259C05BE96B}" srcId="{C95648DE-8768-E248-BB9F-69B2D32465D0}" destId="{1782219F-95F9-744C-B364-7D078DC6D5C8}" srcOrd="3" destOrd="0" parTransId="{11E0B00D-B792-C240-8369-9A292099F230}" sibTransId="{93ECC709-B9C9-C746-8A00-417BC87E2A17}"/>
    <dgm:cxn modelId="{00901FDB-AC75-FA41-A515-B31B9BF93F88}" srcId="{C95648DE-8768-E248-BB9F-69B2D32465D0}" destId="{374E9519-D9F7-2A46-90D0-3B6DAA2776E7}" srcOrd="2" destOrd="0" parTransId="{87C822B9-0A5B-9249-8CEC-5B56333A67B9}" sibTransId="{26FB9C23-A184-4A43-AB99-F880059172AD}"/>
    <dgm:cxn modelId="{76B30AE2-46D1-7A46-959E-4137F04CE87B}" srcId="{C95648DE-8768-E248-BB9F-69B2D32465D0}" destId="{0E22972C-BC34-C343-99AB-EABF1CD856F5}" srcOrd="1" destOrd="0" parTransId="{34BC57A4-7AEE-A24C-9D34-65E3757783B5}" sibTransId="{4860B754-3714-FB4D-99CA-55C11F0845DC}"/>
    <dgm:cxn modelId="{80B12BBB-687A-C14D-8A7A-33244622F9D1}" type="presParOf" srcId="{3BEAA8F8-5644-6249-841C-202CBA319BEB}" destId="{7D3BC984-B42C-554F-B0EE-C90F9016CC7C}" srcOrd="0" destOrd="0" presId="urn:microsoft.com/office/officeart/2005/8/layout/cycle3"/>
    <dgm:cxn modelId="{6BBFFC93-CDB7-CA45-9975-72497B80A7E3}" type="presParOf" srcId="{7D3BC984-B42C-554F-B0EE-C90F9016CC7C}" destId="{A54AB1F1-3250-AA44-8E59-B49BA8CCA556}" srcOrd="0" destOrd="0" presId="urn:microsoft.com/office/officeart/2005/8/layout/cycle3"/>
    <dgm:cxn modelId="{41617825-0254-F947-B675-CFBEA0CC77F5}" type="presParOf" srcId="{7D3BC984-B42C-554F-B0EE-C90F9016CC7C}" destId="{5420A023-C966-2C4C-A99B-74FB0645E6E0}" srcOrd="1" destOrd="0" presId="urn:microsoft.com/office/officeart/2005/8/layout/cycle3"/>
    <dgm:cxn modelId="{E6552444-4995-0245-9D60-9F58CE0806BD}" type="presParOf" srcId="{7D3BC984-B42C-554F-B0EE-C90F9016CC7C}" destId="{947B30C8-6365-114C-A685-00B87A372D82}" srcOrd="2" destOrd="0" presId="urn:microsoft.com/office/officeart/2005/8/layout/cycle3"/>
    <dgm:cxn modelId="{331D39F2-A301-8F46-8DDB-2914704B13CC}" type="presParOf" srcId="{7D3BC984-B42C-554F-B0EE-C90F9016CC7C}" destId="{3629B51C-2104-BF4E-92E5-6E7F0A7BA9E0}" srcOrd="3" destOrd="0" presId="urn:microsoft.com/office/officeart/2005/8/layout/cycle3"/>
    <dgm:cxn modelId="{1B3141CB-540B-5D40-AFF8-C8EF7BEDFBBF}" type="presParOf" srcId="{7D3BC984-B42C-554F-B0EE-C90F9016CC7C}" destId="{A1C22F51-1961-D840-8F40-D480315F9935}" srcOrd="4" destOrd="0" presId="urn:microsoft.com/office/officeart/2005/8/layout/cycle3"/>
    <dgm:cxn modelId="{C569FABD-BCE8-CC40-BF75-5AF0043A4808}" type="presParOf" srcId="{7D3BC984-B42C-554F-B0EE-C90F9016CC7C}" destId="{3432DC57-8638-5343-B2C9-8E757A565B58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20A023-C966-2C4C-A99B-74FB0645E6E0}">
      <dsp:nvSpPr>
        <dsp:cNvPr id="0" name=""/>
        <dsp:cNvSpPr/>
      </dsp:nvSpPr>
      <dsp:spPr>
        <a:xfrm>
          <a:off x="2081682" y="-52184"/>
          <a:ext cx="8028635" cy="8028635"/>
        </a:xfrm>
        <a:prstGeom prst="circularArrow">
          <a:avLst>
            <a:gd name="adj1" fmla="val 5544"/>
            <a:gd name="adj2" fmla="val 330680"/>
            <a:gd name="adj3" fmla="val 13718842"/>
            <a:gd name="adj4" fmla="val 17420804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54AB1F1-3250-AA44-8E59-B49BA8CCA556}">
      <dsp:nvSpPr>
        <dsp:cNvPr id="0" name=""/>
        <dsp:cNvSpPr/>
      </dsp:nvSpPr>
      <dsp:spPr>
        <a:xfrm>
          <a:off x="4170164" y="4293"/>
          <a:ext cx="3851671" cy="1925835"/>
        </a:xfrm>
        <a:prstGeom prst="roundRect">
          <a:avLst/>
        </a:prstGeom>
        <a:solidFill>
          <a:srgbClr val="AFCBD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b="1" kern="1200" dirty="0">
              <a:solidFill>
                <a:srgbClr val="03313D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M</a:t>
          </a:r>
          <a:r>
            <a:rPr lang="fr-FR" sz="2600" b="1" kern="1200" dirty="0">
              <a:solidFill>
                <a:srgbClr val="03313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ot de passe spécifique</a:t>
          </a:r>
          <a:r>
            <a:rPr lang="fr-FR" sz="2600" kern="1200" dirty="0">
              <a:solidFill>
                <a:srgbClr val="03313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 à votre compte de banque en ligne </a:t>
          </a:r>
        </a:p>
      </dsp:txBody>
      <dsp:txXfrm>
        <a:off x="4264176" y="98305"/>
        <a:ext cx="3663647" cy="1737811"/>
      </dsp:txXfrm>
    </dsp:sp>
    <dsp:sp modelId="{947B30C8-6365-114C-A685-00B87A372D82}">
      <dsp:nvSpPr>
        <dsp:cNvPr id="0" name=""/>
        <dsp:cNvSpPr/>
      </dsp:nvSpPr>
      <dsp:spPr>
        <a:xfrm>
          <a:off x="7426320" y="2370029"/>
          <a:ext cx="3851671" cy="1925835"/>
        </a:xfrm>
        <a:prstGeom prst="roundRect">
          <a:avLst/>
        </a:prstGeom>
        <a:solidFill>
          <a:srgbClr val="AFCBD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b="1" kern="1200" dirty="0">
              <a:solidFill>
                <a:srgbClr val="03313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Ne faut pas garder vos codes d'accès enregistrés </a:t>
          </a:r>
          <a:r>
            <a:rPr lang="fr-FR" sz="2600" kern="1200" dirty="0">
              <a:solidFill>
                <a:srgbClr val="03313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sur vos appareils électroniques </a:t>
          </a:r>
          <a:endParaRPr lang="fr-FR" sz="2600" b="1" kern="1200" dirty="0">
            <a:solidFill>
              <a:srgbClr val="03313D"/>
            </a:solidFill>
            <a:latin typeface="Calibri" panose="020F0502020204030204" pitchFamily="34" charset="0"/>
            <a:ea typeface="Calibri" panose="020F0502020204030204" pitchFamily="34" charset="0"/>
            <a:cs typeface="Arial" panose="020B0604020202020204" pitchFamily="34" charset="0"/>
          </a:endParaRPr>
        </a:p>
      </dsp:txBody>
      <dsp:txXfrm>
        <a:off x="7520332" y="2464041"/>
        <a:ext cx="3663647" cy="1737811"/>
      </dsp:txXfrm>
    </dsp:sp>
    <dsp:sp modelId="{3629B51C-2104-BF4E-92E5-6E7F0A7BA9E0}">
      <dsp:nvSpPr>
        <dsp:cNvPr id="0" name=""/>
        <dsp:cNvSpPr/>
      </dsp:nvSpPr>
      <dsp:spPr>
        <a:xfrm>
          <a:off x="7086601" y="5734291"/>
          <a:ext cx="3851671" cy="1925835"/>
        </a:xfrm>
        <a:prstGeom prst="roundRect">
          <a:avLst/>
        </a:prstGeom>
        <a:solidFill>
          <a:srgbClr val="AFCBD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b="1" kern="1200" dirty="0">
              <a:solidFill>
                <a:srgbClr val="03313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Ne permettez jamais pas l'enregistrement automatique</a:t>
          </a:r>
          <a:r>
            <a:rPr lang="fr-FR" sz="2600" kern="1200" dirty="0">
              <a:solidFill>
                <a:srgbClr val="03313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 de vos mots de passe </a:t>
          </a:r>
        </a:p>
      </dsp:txBody>
      <dsp:txXfrm>
        <a:off x="7180613" y="5828303"/>
        <a:ext cx="3663647" cy="1737811"/>
      </dsp:txXfrm>
    </dsp:sp>
    <dsp:sp modelId="{A1C22F51-1961-D840-8F40-D480315F9935}">
      <dsp:nvSpPr>
        <dsp:cNvPr id="0" name=""/>
        <dsp:cNvSpPr/>
      </dsp:nvSpPr>
      <dsp:spPr>
        <a:xfrm>
          <a:off x="1183744" y="5787041"/>
          <a:ext cx="3851671" cy="1925835"/>
        </a:xfrm>
        <a:prstGeom prst="roundRect">
          <a:avLst/>
        </a:prstGeom>
        <a:solidFill>
          <a:srgbClr val="AFCBD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 dirty="0">
              <a:solidFill>
                <a:srgbClr val="03313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Assurez-vous de vous </a:t>
          </a:r>
          <a:r>
            <a:rPr lang="fr-FR" sz="2600" b="1" kern="1200" dirty="0">
              <a:solidFill>
                <a:srgbClr val="03313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déconnecter</a:t>
          </a:r>
          <a:r>
            <a:rPr lang="fr-FR" sz="2600" kern="1200" dirty="0">
              <a:solidFill>
                <a:srgbClr val="03313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 à la fin de votre session.</a:t>
          </a:r>
        </a:p>
      </dsp:txBody>
      <dsp:txXfrm>
        <a:off x="1277756" y="5881053"/>
        <a:ext cx="3663647" cy="1737811"/>
      </dsp:txXfrm>
    </dsp:sp>
    <dsp:sp modelId="{3432DC57-8638-5343-B2C9-8E757A565B58}">
      <dsp:nvSpPr>
        <dsp:cNvPr id="0" name=""/>
        <dsp:cNvSpPr/>
      </dsp:nvSpPr>
      <dsp:spPr>
        <a:xfrm>
          <a:off x="914007" y="2370029"/>
          <a:ext cx="3851671" cy="1925835"/>
        </a:xfrm>
        <a:prstGeom prst="roundRect">
          <a:avLst/>
        </a:prstGeom>
        <a:solidFill>
          <a:srgbClr val="AFCBD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 dirty="0">
              <a:solidFill>
                <a:srgbClr val="03313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Ne jamais vous connecter à votre compte bancaire via un lien envoyé par </a:t>
          </a:r>
          <a:r>
            <a:rPr lang="fr-FR" sz="2600" b="1" kern="1200" dirty="0">
              <a:solidFill>
                <a:srgbClr val="03313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rPr>
            <a:t>courriel ou sms</a:t>
          </a:r>
        </a:p>
      </dsp:txBody>
      <dsp:txXfrm>
        <a:off x="1008019" y="2464041"/>
        <a:ext cx="3663647" cy="17378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4EBF39-F397-4220-83BE-D55E21C5637F}" type="datetimeFigureOut">
              <a:rPr lang="fr-FR" smtClean="0"/>
              <a:t>07/07/2023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EB7095-AD80-4A7B-8766-697D733674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3977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EB7095-AD80-4A7B-8766-697D73367413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2010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EB7095-AD80-4A7B-8766-697D73367413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9750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EB7095-AD80-4A7B-8766-697D73367413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8538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EB7095-AD80-4A7B-8766-697D73367413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695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service-public.fr/particuliers/vosdroits/R46526" TargetMode="External"/><Relationship Id="rId4" Type="http://schemas.openxmlformats.org/officeDocument/2006/relationships/hyperlink" Target="https://signal.conso.gouv.fr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14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3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2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788578" y="9258300"/>
            <a:ext cx="20749640" cy="1628394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t="11831" b="11831"/>
          <a:stretch>
            <a:fillRect/>
          </a:stretch>
        </p:blipFill>
        <p:spPr>
          <a:xfrm>
            <a:off x="-282168" y="2196518"/>
            <a:ext cx="4285658" cy="245365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l="3646" r="18232"/>
          <a:stretch>
            <a:fillRect/>
          </a:stretch>
        </p:blipFill>
        <p:spPr>
          <a:xfrm>
            <a:off x="4185350" y="387884"/>
            <a:ext cx="2497315" cy="426228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 l="10441" t="11022" r="11054" b="24760"/>
          <a:stretch>
            <a:fillRect/>
          </a:stretch>
        </p:blipFill>
        <p:spPr>
          <a:xfrm>
            <a:off x="6871683" y="6614115"/>
            <a:ext cx="4309924" cy="264418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 l="22402" t="19115" r="11544" b="23049"/>
          <a:stretch>
            <a:fillRect/>
          </a:stretch>
        </p:blipFill>
        <p:spPr>
          <a:xfrm>
            <a:off x="6957779" y="0"/>
            <a:ext cx="2648328" cy="309177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 t="3170" b="3170"/>
          <a:stretch>
            <a:fillRect/>
          </a:stretch>
        </p:blipFill>
        <p:spPr>
          <a:xfrm>
            <a:off x="537901" y="-411021"/>
            <a:ext cx="3465590" cy="243437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 l="210" r="210"/>
          <a:stretch>
            <a:fillRect/>
          </a:stretch>
        </p:blipFill>
        <p:spPr>
          <a:xfrm>
            <a:off x="6871683" y="3304619"/>
            <a:ext cx="5468848" cy="308926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rcRect l="16075" r="19371"/>
          <a:stretch>
            <a:fillRect/>
          </a:stretch>
        </p:blipFill>
        <p:spPr>
          <a:xfrm>
            <a:off x="12539195" y="0"/>
            <a:ext cx="5503228" cy="639388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rcRect l="62237" t="5666" r="4753"/>
          <a:stretch>
            <a:fillRect/>
          </a:stretch>
        </p:blipFill>
        <p:spPr>
          <a:xfrm>
            <a:off x="4613416" y="4823175"/>
            <a:ext cx="2069250" cy="443512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/>
          <a:srcRect l="42281" r="19520" b="11233"/>
          <a:stretch>
            <a:fillRect/>
          </a:stretch>
        </p:blipFill>
        <p:spPr>
          <a:xfrm>
            <a:off x="9743838" y="-190849"/>
            <a:ext cx="2596693" cy="328261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/>
          <a:srcRect l="2609" t="26859" b="4005"/>
          <a:stretch>
            <a:fillRect/>
          </a:stretch>
        </p:blipFill>
        <p:spPr>
          <a:xfrm>
            <a:off x="11420382" y="6614115"/>
            <a:ext cx="6622041" cy="2644185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4797354" y="4006345"/>
            <a:ext cx="136255" cy="136255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CD34"/>
            </a:solidFill>
          </p:spPr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12"/>
          <a:srcRect r="13618" b="844"/>
          <a:stretch>
            <a:fillRect/>
          </a:stretch>
        </p:blipFill>
        <p:spPr>
          <a:xfrm>
            <a:off x="18692717" y="764232"/>
            <a:ext cx="6490495" cy="55877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3"/>
          <a:srcRect t="5080" b="18154"/>
          <a:stretch>
            <a:fillRect/>
          </a:stretch>
        </p:blipFill>
        <p:spPr>
          <a:xfrm>
            <a:off x="6871683" y="3270139"/>
            <a:ext cx="5468848" cy="315822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4"/>
          <a:srcRect l="2143" r="26499"/>
          <a:stretch>
            <a:fillRect/>
          </a:stretch>
        </p:blipFill>
        <p:spPr>
          <a:xfrm>
            <a:off x="239393" y="4823175"/>
            <a:ext cx="4219718" cy="4435125"/>
          </a:xfrm>
          <a:prstGeom prst="rect">
            <a:avLst/>
          </a:prstGeom>
        </p:spPr>
      </p:pic>
      <p:sp>
        <p:nvSpPr>
          <p:cNvPr id="18" name="AutoShape 18"/>
          <p:cNvSpPr/>
          <p:nvPr/>
        </p:nvSpPr>
        <p:spPr>
          <a:xfrm>
            <a:off x="-2632744" y="-411021"/>
            <a:ext cx="22353814" cy="11810082"/>
          </a:xfrm>
          <a:prstGeom prst="rect">
            <a:avLst/>
          </a:prstGeom>
          <a:solidFill>
            <a:srgbClr val="03313D">
              <a:alpha val="80000"/>
            </a:srgbClr>
          </a:solidFill>
        </p:spPr>
      </p:sp>
      <p:sp>
        <p:nvSpPr>
          <p:cNvPr id="19" name="AutoShape 19"/>
          <p:cNvSpPr/>
          <p:nvPr/>
        </p:nvSpPr>
        <p:spPr>
          <a:xfrm>
            <a:off x="17526000" y="7566220"/>
            <a:ext cx="151735" cy="3424291"/>
          </a:xfrm>
          <a:prstGeom prst="rect">
            <a:avLst/>
          </a:prstGeom>
          <a:solidFill>
            <a:srgbClr val="FFCD34"/>
          </a:solidFill>
        </p:spPr>
      </p:sp>
      <p:sp>
        <p:nvSpPr>
          <p:cNvPr id="20" name="TextBox 20"/>
          <p:cNvSpPr txBox="1"/>
          <p:nvPr/>
        </p:nvSpPr>
        <p:spPr>
          <a:xfrm>
            <a:off x="1798864" y="251774"/>
            <a:ext cx="12602936" cy="27084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fr-FR" sz="8800">
                <a:solidFill>
                  <a:schemeClr val="bg1"/>
                </a:solidFill>
                <a:latin typeface="Kollektif Bold" panose="020B0604020202020204" charset="0"/>
              </a:rPr>
              <a:t>Comment éviter</a:t>
            </a:r>
          </a:p>
          <a:p>
            <a:r>
              <a:rPr lang="fr-FR" sz="8800">
                <a:solidFill>
                  <a:schemeClr val="bg1"/>
                </a:solidFill>
                <a:latin typeface="Kollektif Bold" panose="020B0604020202020204" charset="0"/>
              </a:rPr>
              <a:t> les arnaques en ligne ?</a:t>
            </a:r>
          </a:p>
        </p:txBody>
      </p:sp>
      <p:sp>
        <p:nvSpPr>
          <p:cNvPr id="21" name="AutoShape 21"/>
          <p:cNvSpPr/>
          <p:nvPr/>
        </p:nvSpPr>
        <p:spPr>
          <a:xfrm>
            <a:off x="1470431" y="-479750"/>
            <a:ext cx="129769" cy="3439957"/>
          </a:xfrm>
          <a:prstGeom prst="rect">
            <a:avLst/>
          </a:prstGeom>
          <a:solidFill>
            <a:srgbClr val="FFCD34"/>
          </a:solidFill>
        </p:spPr>
      </p:sp>
      <p:sp>
        <p:nvSpPr>
          <p:cNvPr id="22" name="TextBox 22"/>
          <p:cNvSpPr txBox="1"/>
          <p:nvPr/>
        </p:nvSpPr>
        <p:spPr>
          <a:xfrm>
            <a:off x="15925800" y="7707433"/>
            <a:ext cx="17750794" cy="6582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42"/>
              </a:lnSpc>
            </a:pPr>
            <a:r>
              <a:rPr lang="en-US" sz="4584" spc="-45">
                <a:solidFill>
                  <a:srgbClr val="F3F4ED"/>
                </a:solidFill>
                <a:latin typeface="Kollektif Bold"/>
              </a:rPr>
              <a:t>2023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3796339" y="4086333"/>
            <a:ext cx="161201" cy="161201"/>
            <a:chOff x="0" y="0"/>
            <a:chExt cx="6350000" cy="6350000"/>
          </a:xfrm>
        </p:grpSpPr>
        <p:sp>
          <p:nvSpPr>
            <p:cNvPr id="24" name="Freeform 2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CD34"/>
            </a:solidFill>
          </p:spPr>
        </p:sp>
      </p:grpSp>
      <p:sp>
        <p:nvSpPr>
          <p:cNvPr id="25" name="TextBox 25"/>
          <p:cNvSpPr txBox="1"/>
          <p:nvPr/>
        </p:nvSpPr>
        <p:spPr>
          <a:xfrm>
            <a:off x="4134935" y="3668984"/>
            <a:ext cx="23811600" cy="2031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fr-FR" sz="6600">
                <a:solidFill>
                  <a:schemeClr val="bg1"/>
                </a:solidFill>
                <a:latin typeface="Kollektif Bold" panose="020B0604020202020204" charset="0"/>
              </a:rPr>
              <a:t>Ateliers de prévention </a:t>
            </a:r>
          </a:p>
          <a:p>
            <a:r>
              <a:rPr lang="fr-FR" sz="6600">
                <a:solidFill>
                  <a:schemeClr val="bg1"/>
                </a:solidFill>
                <a:latin typeface="Kollektif Bold" panose="020B0604020202020204" charset="0"/>
              </a:rPr>
              <a:t>des risques numériques</a:t>
            </a:r>
          </a:p>
        </p:txBody>
      </p:sp>
      <p:sp>
        <p:nvSpPr>
          <p:cNvPr id="26" name="AutoShape 26"/>
          <p:cNvSpPr/>
          <p:nvPr/>
        </p:nvSpPr>
        <p:spPr>
          <a:xfrm>
            <a:off x="-399829" y="8787754"/>
            <a:ext cx="20749640" cy="1628394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29" name="Titre 1">
            <a:extLst>
              <a:ext uri="{FF2B5EF4-FFF2-40B4-BE49-F238E27FC236}">
                <a16:creationId xmlns:a16="http://schemas.microsoft.com/office/drawing/2014/main" id="{00A18B19-3743-E576-ED96-6CD9A10E2531}"/>
              </a:ext>
            </a:extLst>
          </p:cNvPr>
          <p:cNvSpPr txBox="1">
            <a:spLocks/>
          </p:cNvSpPr>
          <p:nvPr/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0" name="Sous-titre 2">
            <a:extLst>
              <a:ext uri="{FF2B5EF4-FFF2-40B4-BE49-F238E27FC236}">
                <a16:creationId xmlns:a16="http://schemas.microsoft.com/office/drawing/2014/main" id="{A2BE1D8B-0AC7-ADBB-2C8F-A2C8E84CA0DB}"/>
              </a:ext>
            </a:extLst>
          </p:cNvPr>
          <p:cNvSpPr txBox="1">
            <a:spLocks/>
          </p:cNvSpPr>
          <p:nvPr/>
        </p:nvSpPr>
        <p:spPr>
          <a:xfrm>
            <a:off x="2156995" y="5835689"/>
            <a:ext cx="9144000" cy="165576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38B7E9DA-659F-85E3-B86D-9F3D1BFB7D1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408" y="8957105"/>
            <a:ext cx="10942523" cy="123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35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94"/>
    </mc:Choice>
    <mc:Fallback xmlns="">
      <p:transition spd="slow" advTm="4394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1697216"/>
            <a:ext cx="13524931" cy="63346"/>
          </a:xfrm>
          <a:prstGeom prst="rect">
            <a:avLst/>
          </a:prstGeom>
          <a:solidFill>
            <a:srgbClr val="FFCD34"/>
          </a:solidFill>
        </p:spPr>
      </p:sp>
      <p:grpSp>
        <p:nvGrpSpPr>
          <p:cNvPr id="3" name="Group 3"/>
          <p:cNvGrpSpPr/>
          <p:nvPr/>
        </p:nvGrpSpPr>
        <p:grpSpPr>
          <a:xfrm>
            <a:off x="0" y="9258300"/>
            <a:ext cx="18288000" cy="1028700"/>
            <a:chOff x="0" y="0"/>
            <a:chExt cx="4364343" cy="32631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364343" cy="326316"/>
            </a:xfrm>
            <a:custGeom>
              <a:avLst/>
              <a:gdLst/>
              <a:ahLst/>
              <a:cxnLst/>
              <a:rect l="l" t="t" r="r" b="b"/>
              <a:pathLst>
                <a:path w="4364343" h="326316">
                  <a:moveTo>
                    <a:pt x="0" y="0"/>
                  </a:moveTo>
                  <a:lnTo>
                    <a:pt x="4364343" y="0"/>
                  </a:lnTo>
                  <a:lnTo>
                    <a:pt x="4364343" y="326316"/>
                  </a:lnTo>
                  <a:lnTo>
                    <a:pt x="0" y="326316"/>
                  </a:lnTo>
                  <a:close/>
                </a:path>
              </a:pathLst>
            </a:custGeom>
            <a:solidFill>
              <a:srgbClr val="03313D"/>
            </a:solidFill>
          </p:spPr>
        </p:sp>
      </p:grpSp>
      <p:sp>
        <p:nvSpPr>
          <p:cNvPr id="6" name="AutoShape 6"/>
          <p:cNvSpPr/>
          <p:nvPr/>
        </p:nvSpPr>
        <p:spPr>
          <a:xfrm>
            <a:off x="16992600" y="9410700"/>
            <a:ext cx="84995" cy="876300"/>
          </a:xfrm>
          <a:prstGeom prst="rect">
            <a:avLst/>
          </a:prstGeom>
          <a:solidFill>
            <a:srgbClr val="FFCD34"/>
          </a:solidFill>
        </p:spPr>
      </p:sp>
      <p:sp>
        <p:nvSpPr>
          <p:cNvPr id="14" name="TextBox 14"/>
          <p:cNvSpPr txBox="1"/>
          <p:nvPr/>
        </p:nvSpPr>
        <p:spPr>
          <a:xfrm>
            <a:off x="520178" y="633673"/>
            <a:ext cx="17539221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039"/>
              </a:lnSpc>
            </a:pPr>
            <a:r>
              <a:rPr lang="en-US" sz="6399" spc="-63" err="1">
                <a:solidFill>
                  <a:srgbClr val="03313D"/>
                </a:solidFill>
                <a:latin typeface="Kollektif Bold"/>
              </a:rPr>
              <a:t>Fraudes</a:t>
            </a:r>
            <a:r>
              <a:rPr lang="en-US" sz="6399" spc="-63">
                <a:solidFill>
                  <a:srgbClr val="03313D"/>
                </a:solidFill>
                <a:latin typeface="Kollektif Bold"/>
              </a:rPr>
              <a:t> aux </a:t>
            </a:r>
            <a:r>
              <a:rPr lang="en-US" sz="6399" spc="-63" err="1">
                <a:solidFill>
                  <a:srgbClr val="03313D"/>
                </a:solidFill>
                <a:latin typeface="Kollektif Bold"/>
              </a:rPr>
              <a:t>coordonnés</a:t>
            </a:r>
            <a:r>
              <a:rPr lang="en-US" sz="6399" spc="-63">
                <a:solidFill>
                  <a:srgbClr val="03313D"/>
                </a:solidFill>
                <a:latin typeface="Kollektif Bold"/>
              </a:rPr>
              <a:t> </a:t>
            </a:r>
            <a:r>
              <a:rPr lang="en-US" sz="6399" spc="-63" err="1">
                <a:solidFill>
                  <a:srgbClr val="03313D"/>
                </a:solidFill>
                <a:latin typeface="Kollektif Bold"/>
              </a:rPr>
              <a:t>bancaires</a:t>
            </a:r>
            <a:r>
              <a:rPr lang="en-US" sz="6399" spc="-63">
                <a:solidFill>
                  <a:srgbClr val="03313D"/>
                </a:solidFill>
                <a:latin typeface="Kollektif Bold"/>
              </a:rPr>
              <a:t> 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B529D60-A4FA-1F72-6F8F-0363D349EC4E}"/>
              </a:ext>
            </a:extLst>
          </p:cNvPr>
          <p:cNvSpPr txBox="1"/>
          <p:nvPr/>
        </p:nvSpPr>
        <p:spPr>
          <a:xfrm>
            <a:off x="1784323" y="2805193"/>
            <a:ext cx="162750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ym typeface="Wingdings" pitchFamily="2" charset="2"/>
              </a:rPr>
              <a:t>En apparence </a:t>
            </a:r>
            <a:r>
              <a:rPr lang="fr-FR" sz="3600" dirty="0">
                <a:sym typeface="Wingdings" pitchFamily="2" charset="2"/>
              </a:rPr>
              <a:t>     Un message/mail de votre opérateur téléphonique  ou de votre </a:t>
            </a:r>
          </a:p>
          <a:p>
            <a:r>
              <a:rPr lang="fr-FR" sz="3600" dirty="0">
                <a:sym typeface="Wingdings" pitchFamily="2" charset="2"/>
              </a:rPr>
              <a:t>			         fournisseur d’énergie avec un nouveau RIB, indiquant de faire </a:t>
            </a:r>
          </a:p>
          <a:p>
            <a:r>
              <a:rPr lang="fr-FR" sz="3600" dirty="0">
                <a:sym typeface="Wingdings" pitchFamily="2" charset="2"/>
              </a:rPr>
              <a:t>			         les nouveaux  virements à ses nouvelles coordonnées. </a:t>
            </a:r>
          </a:p>
          <a:p>
            <a:r>
              <a:rPr lang="fr-FR" sz="3600" dirty="0">
                <a:sym typeface="Wingdings" pitchFamily="2" charset="2"/>
              </a:rPr>
              <a:t>                               message/mail proche de celui de votre interlocuteur habituel </a:t>
            </a:r>
          </a:p>
          <a:p>
            <a:r>
              <a:rPr lang="fr-FR" sz="3600" dirty="0">
                <a:sym typeface="Wingdings" pitchFamily="2" charset="2"/>
              </a:rPr>
              <a:t>                                  </a:t>
            </a:r>
          </a:p>
        </p:txBody>
      </p:sp>
      <p:pic>
        <p:nvPicPr>
          <p:cNvPr id="17" name="Picture 9">
            <a:extLst>
              <a:ext uri="{FF2B5EF4-FFF2-40B4-BE49-F238E27FC236}">
                <a16:creationId xmlns:a16="http://schemas.microsoft.com/office/drawing/2014/main" id="{FD118884-DB3B-97C8-FEF4-E46C023F98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59403" y="2628273"/>
            <a:ext cx="1090086" cy="1090086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1DCAF641-60CF-3D70-F512-FD38BE7CDBC5}"/>
              </a:ext>
            </a:extLst>
          </p:cNvPr>
          <p:cNvSpPr txBox="1"/>
          <p:nvPr/>
        </p:nvSpPr>
        <p:spPr>
          <a:xfrm>
            <a:off x="1758923" y="6214514"/>
            <a:ext cx="164370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ym typeface="Wingdings" pitchFamily="2" charset="2"/>
              </a:rPr>
              <a:t>En RÉALITÉ     </a:t>
            </a:r>
            <a:r>
              <a:rPr lang="fr-FR" sz="3600" dirty="0">
                <a:sym typeface="Wingdings" pitchFamily="2" charset="2"/>
              </a:rPr>
              <a:t>      Un escroc qui se fait passer pour votre bailleur, fournisseur.. Et qui vous fait croire à un changement de coordonnées bancaires pour vous soutirer de l’argent.</a:t>
            </a:r>
            <a:endParaRPr lang="fr-FR" sz="3600" dirty="0"/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5C7D9768-2ABB-84EA-2E48-70E1A467AF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59403" y="6072601"/>
            <a:ext cx="1064686" cy="106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004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6057900"/>
            <a:ext cx="4121412" cy="118117"/>
          </a:xfrm>
          <a:prstGeom prst="rect">
            <a:avLst/>
          </a:prstGeom>
          <a:solidFill>
            <a:srgbClr val="FFCD34"/>
          </a:solidFill>
        </p:spPr>
      </p:sp>
      <p:sp>
        <p:nvSpPr>
          <p:cNvPr id="6" name="AutoShape 6"/>
          <p:cNvSpPr/>
          <p:nvPr/>
        </p:nvSpPr>
        <p:spPr>
          <a:xfrm>
            <a:off x="16992600" y="9410700"/>
            <a:ext cx="84995" cy="876300"/>
          </a:xfrm>
          <a:prstGeom prst="rect">
            <a:avLst/>
          </a:prstGeom>
          <a:solidFill>
            <a:srgbClr val="FFCD34"/>
          </a:solidFill>
        </p:spPr>
      </p:sp>
      <p:sp>
        <p:nvSpPr>
          <p:cNvPr id="14" name="TextBox 14"/>
          <p:cNvSpPr txBox="1"/>
          <p:nvPr/>
        </p:nvSpPr>
        <p:spPr>
          <a:xfrm>
            <a:off x="19050" y="3924300"/>
            <a:ext cx="4121412" cy="17953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39"/>
              </a:lnSpc>
            </a:pPr>
            <a:r>
              <a:rPr lang="en-US" sz="6399" spc="-63" dirty="0" err="1">
                <a:solidFill>
                  <a:srgbClr val="03313D"/>
                </a:solidFill>
                <a:latin typeface="Kollektif Bold"/>
              </a:rPr>
              <a:t>L‘arnaque</a:t>
            </a:r>
            <a:endParaRPr lang="en-US" sz="6399" spc="-63" dirty="0">
              <a:solidFill>
                <a:srgbClr val="03313D"/>
              </a:solidFill>
              <a:latin typeface="Kollektif Bold"/>
            </a:endParaRPr>
          </a:p>
          <a:p>
            <a:pPr algn="ctr">
              <a:lnSpc>
                <a:spcPts val="7039"/>
              </a:lnSpc>
            </a:pPr>
            <a:r>
              <a:rPr lang="en-US" sz="6399" spc="-63" dirty="0">
                <a:solidFill>
                  <a:srgbClr val="03313D"/>
                </a:solidFill>
                <a:latin typeface="Kollektif Bold"/>
              </a:rPr>
              <a:t> financière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3A22FBC6-43E9-2A7A-9B69-D75907ED46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700"/>
          <a:stretch/>
        </p:blipFill>
        <p:spPr>
          <a:xfrm>
            <a:off x="5813946" y="0"/>
            <a:ext cx="9976514" cy="6853138"/>
          </a:xfrm>
          <a:prstGeom prst="rect">
            <a:avLst/>
          </a:prstGeom>
        </p:spPr>
      </p:pic>
      <p:pic>
        <p:nvPicPr>
          <p:cNvPr id="17" name="Image 16" descr="Une image contenant diagramme&#10;&#10;Description générée automatiquement">
            <a:extLst>
              <a:ext uri="{FF2B5EF4-FFF2-40B4-BE49-F238E27FC236}">
                <a16:creationId xmlns:a16="http://schemas.microsoft.com/office/drawing/2014/main" id="{DB42C421-C092-EE3D-5B0A-8C66240FCA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946" y="6853138"/>
            <a:ext cx="9976514" cy="343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71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1697215"/>
            <a:ext cx="15558448" cy="49117"/>
          </a:xfrm>
          <a:prstGeom prst="rect">
            <a:avLst/>
          </a:prstGeom>
          <a:solidFill>
            <a:srgbClr val="FFCD34"/>
          </a:solidFill>
        </p:spPr>
      </p:sp>
      <p:grpSp>
        <p:nvGrpSpPr>
          <p:cNvPr id="3" name="Group 3"/>
          <p:cNvGrpSpPr/>
          <p:nvPr/>
        </p:nvGrpSpPr>
        <p:grpSpPr>
          <a:xfrm>
            <a:off x="0" y="9258300"/>
            <a:ext cx="18288000" cy="1028700"/>
            <a:chOff x="0" y="0"/>
            <a:chExt cx="4364343" cy="32631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364343" cy="326316"/>
            </a:xfrm>
            <a:custGeom>
              <a:avLst/>
              <a:gdLst/>
              <a:ahLst/>
              <a:cxnLst/>
              <a:rect l="l" t="t" r="r" b="b"/>
              <a:pathLst>
                <a:path w="4364343" h="326316">
                  <a:moveTo>
                    <a:pt x="0" y="0"/>
                  </a:moveTo>
                  <a:lnTo>
                    <a:pt x="4364343" y="0"/>
                  </a:lnTo>
                  <a:lnTo>
                    <a:pt x="4364343" y="326316"/>
                  </a:lnTo>
                  <a:lnTo>
                    <a:pt x="0" y="326316"/>
                  </a:lnTo>
                  <a:close/>
                </a:path>
              </a:pathLst>
            </a:custGeom>
            <a:solidFill>
              <a:srgbClr val="03313D"/>
            </a:solidFill>
          </p:spPr>
        </p:sp>
      </p:grpSp>
      <p:sp>
        <p:nvSpPr>
          <p:cNvPr id="6" name="AutoShape 6"/>
          <p:cNvSpPr/>
          <p:nvPr/>
        </p:nvSpPr>
        <p:spPr>
          <a:xfrm>
            <a:off x="16992600" y="9410700"/>
            <a:ext cx="84995" cy="876300"/>
          </a:xfrm>
          <a:prstGeom prst="rect">
            <a:avLst/>
          </a:prstGeom>
          <a:solidFill>
            <a:srgbClr val="FFCD34"/>
          </a:solidFill>
        </p:spPr>
      </p:sp>
      <p:sp>
        <p:nvSpPr>
          <p:cNvPr id="14" name="TextBox 14"/>
          <p:cNvSpPr txBox="1"/>
          <p:nvPr/>
        </p:nvSpPr>
        <p:spPr>
          <a:xfrm>
            <a:off x="520178" y="633673"/>
            <a:ext cx="17767821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039"/>
              </a:lnSpc>
            </a:pPr>
            <a:r>
              <a:rPr lang="en-US" sz="6399" spc="-63">
                <a:solidFill>
                  <a:srgbClr val="03313D"/>
                </a:solidFill>
                <a:latin typeface="Kollektif Bold"/>
              </a:rPr>
              <a:t>Mise </a:t>
            </a:r>
            <a:r>
              <a:rPr lang="en-US" sz="6399" spc="-63" err="1">
                <a:solidFill>
                  <a:srgbClr val="03313D"/>
                </a:solidFill>
                <a:latin typeface="Kollektif Bold"/>
              </a:rPr>
              <a:t>en</a:t>
            </a:r>
            <a:r>
              <a:rPr lang="en-US" sz="6399" spc="-63">
                <a:solidFill>
                  <a:srgbClr val="03313D"/>
                </a:solidFill>
                <a:latin typeface="Kollektif Bold"/>
              </a:rPr>
              <a:t> situation 3 : </a:t>
            </a:r>
            <a:r>
              <a:rPr lang="en-US" sz="6399" spc="-63" err="1">
                <a:solidFill>
                  <a:srgbClr val="03313D"/>
                </a:solidFill>
                <a:latin typeface="Kollektif Bold"/>
              </a:rPr>
              <a:t>l’arnaque</a:t>
            </a:r>
            <a:r>
              <a:rPr lang="en-US" sz="6399" spc="-63">
                <a:solidFill>
                  <a:srgbClr val="03313D"/>
                </a:solidFill>
                <a:latin typeface="Kollektif Bold"/>
              </a:rPr>
              <a:t> financière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6475E9B-B703-8941-46C5-DEDD90C8DF81}"/>
              </a:ext>
            </a:extLst>
          </p:cNvPr>
          <p:cNvSpPr txBox="1"/>
          <p:nvPr/>
        </p:nvSpPr>
        <p:spPr>
          <a:xfrm>
            <a:off x="2764451" y="2139257"/>
            <a:ext cx="13279273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200" dirty="0">
                <a:latin typeface="Leelawadee" panose="020B0502040204020203" pitchFamily="34" charset="-34"/>
                <a:cs typeface="Leelawadee" panose="020B0502040204020203" pitchFamily="34" charset="-34"/>
              </a:rPr>
              <a:t>Deux personnes simulant un appel téléphonique :  l’escroc VS victime </a:t>
            </a:r>
          </a:p>
          <a:p>
            <a:endParaRPr lang="fr-FR" sz="32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endParaRPr lang="fr-FR" sz="32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2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Scénario</a:t>
            </a:r>
            <a:r>
              <a:rPr lang="fr-FR" sz="3200" dirty="0">
                <a:latin typeface="Leelawadee" panose="020B0502040204020203" pitchFamily="34" charset="-34"/>
                <a:cs typeface="Leelawadee" panose="020B0502040204020203" pitchFamily="34" charset="-34"/>
              </a:rPr>
              <a:t> : Le téléphone du sénior sonne, au bout du fil une personne avec une opportunité financière unique à présenter au sénior.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fr-FR" sz="32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r>
              <a:rPr lang="fr-FR" sz="28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Escroc : </a:t>
            </a:r>
            <a:r>
              <a:rPr lang="fr-FR" sz="2800" dirty="0">
                <a:latin typeface="Leelawadee" panose="020B0502040204020203" pitchFamily="34" charset="-34"/>
                <a:cs typeface="Leelawadee" panose="020B0502040204020203" pitchFamily="34" charset="-34"/>
              </a:rPr>
              <a:t>doit tenir un discours rassurant et doit mettre en confiance le sénior: Il commence par lui parler de potentiellement investissement possibles (immobilier par exemple), puis doucement il tente de lui soutirer des informations (personnelles + coordonnées bancaires). Il fini par tenter de le faire investir une première fois, puis une autre fois avant de raccrocher et ne plus jamais donner de nouvelles. </a:t>
            </a:r>
          </a:p>
          <a:p>
            <a:endParaRPr lang="fr-FR" sz="28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r>
              <a:rPr lang="fr-FR" sz="28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Sénior : </a:t>
            </a:r>
            <a:r>
              <a:rPr lang="fr-FR" sz="2800" dirty="0">
                <a:latin typeface="Leelawadee" panose="020B0502040204020203" pitchFamily="34" charset="-34"/>
                <a:cs typeface="Leelawadee" panose="020B0502040204020203" pitchFamily="34" charset="-34"/>
              </a:rPr>
              <a:t>tenter de ne pas tomber dans ce piège.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fr-FR" sz="36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D16076B-4996-D062-4AD3-4143A8B9EC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72175" y="4911601"/>
            <a:ext cx="899646" cy="8996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B9807BF-D75C-D199-61FD-B95A343B03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72175" y="7873351"/>
            <a:ext cx="899646" cy="89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319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1697216"/>
            <a:ext cx="6755642" cy="90642"/>
          </a:xfrm>
          <a:prstGeom prst="rect">
            <a:avLst/>
          </a:prstGeom>
          <a:solidFill>
            <a:srgbClr val="FFCD34"/>
          </a:solidFill>
        </p:spPr>
      </p:sp>
      <p:grpSp>
        <p:nvGrpSpPr>
          <p:cNvPr id="3" name="Group 3"/>
          <p:cNvGrpSpPr/>
          <p:nvPr/>
        </p:nvGrpSpPr>
        <p:grpSpPr>
          <a:xfrm>
            <a:off x="0" y="9258300"/>
            <a:ext cx="18288000" cy="1028700"/>
            <a:chOff x="0" y="0"/>
            <a:chExt cx="4364343" cy="32631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364343" cy="326316"/>
            </a:xfrm>
            <a:custGeom>
              <a:avLst/>
              <a:gdLst/>
              <a:ahLst/>
              <a:cxnLst/>
              <a:rect l="l" t="t" r="r" b="b"/>
              <a:pathLst>
                <a:path w="4364343" h="326316">
                  <a:moveTo>
                    <a:pt x="0" y="0"/>
                  </a:moveTo>
                  <a:lnTo>
                    <a:pt x="4364343" y="0"/>
                  </a:lnTo>
                  <a:lnTo>
                    <a:pt x="4364343" y="326316"/>
                  </a:lnTo>
                  <a:lnTo>
                    <a:pt x="0" y="326316"/>
                  </a:lnTo>
                  <a:close/>
                </a:path>
              </a:pathLst>
            </a:custGeom>
            <a:solidFill>
              <a:srgbClr val="03313D"/>
            </a:solidFill>
          </p:spPr>
        </p:sp>
      </p:grpSp>
      <p:sp>
        <p:nvSpPr>
          <p:cNvPr id="6" name="AutoShape 6"/>
          <p:cNvSpPr/>
          <p:nvPr/>
        </p:nvSpPr>
        <p:spPr>
          <a:xfrm>
            <a:off x="16992600" y="9410700"/>
            <a:ext cx="84995" cy="876300"/>
          </a:xfrm>
          <a:prstGeom prst="rect">
            <a:avLst/>
          </a:prstGeom>
          <a:solidFill>
            <a:srgbClr val="FFCD34"/>
          </a:solidFill>
        </p:spPr>
      </p:sp>
      <p:sp>
        <p:nvSpPr>
          <p:cNvPr id="14" name="TextBox 14"/>
          <p:cNvSpPr txBox="1"/>
          <p:nvPr/>
        </p:nvSpPr>
        <p:spPr>
          <a:xfrm>
            <a:off x="520178" y="633673"/>
            <a:ext cx="17539221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039"/>
              </a:lnSpc>
            </a:pPr>
            <a:r>
              <a:rPr lang="en-US" sz="6399" spc="-63">
                <a:solidFill>
                  <a:srgbClr val="03313D"/>
                </a:solidFill>
                <a:latin typeface="Kollektif Bold"/>
              </a:rPr>
              <a:t>Conseils </a:t>
            </a:r>
            <a:r>
              <a:rPr lang="en-US" sz="6399" spc="-63" err="1">
                <a:solidFill>
                  <a:srgbClr val="03313D"/>
                </a:solidFill>
                <a:latin typeface="Kollektif Bold"/>
              </a:rPr>
              <a:t>à</a:t>
            </a:r>
            <a:r>
              <a:rPr lang="en-US" sz="6399" spc="-63">
                <a:solidFill>
                  <a:srgbClr val="03313D"/>
                </a:solidFill>
                <a:latin typeface="Kollektif Bold"/>
              </a:rPr>
              <a:t> </a:t>
            </a:r>
            <a:r>
              <a:rPr lang="en-US" sz="6399" spc="-63" err="1">
                <a:solidFill>
                  <a:srgbClr val="03313D"/>
                </a:solidFill>
                <a:latin typeface="Kollektif Bold"/>
              </a:rPr>
              <a:t>suivre</a:t>
            </a:r>
            <a:r>
              <a:rPr lang="en-US" sz="6399" spc="-63">
                <a:solidFill>
                  <a:srgbClr val="03313D"/>
                </a:solidFill>
                <a:latin typeface="Kollektif Bold"/>
              </a:rPr>
              <a:t> 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DE082C21-D9F2-87B9-1BA8-56DC113881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7319" y="4182290"/>
            <a:ext cx="2920681" cy="4999810"/>
          </a:xfrm>
          <a:prstGeom prst="rect">
            <a:avLst/>
          </a:prstGeom>
        </p:spPr>
      </p:pic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63485C5E-F746-FD4A-6756-E1CF1FA247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1183243"/>
              </p:ext>
            </p:extLst>
          </p:nvPr>
        </p:nvGraphicFramePr>
        <p:xfrm>
          <a:off x="3048000" y="1079500"/>
          <a:ext cx="12192000" cy="812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ZoneTexte 12">
            <a:extLst>
              <a:ext uri="{FF2B5EF4-FFF2-40B4-BE49-F238E27FC236}">
                <a16:creationId xmlns:a16="http://schemas.microsoft.com/office/drawing/2014/main" id="{BBF9409A-7E61-3B7B-3C85-582DFEB2E45A}"/>
              </a:ext>
            </a:extLst>
          </p:cNvPr>
          <p:cNvSpPr txBox="1"/>
          <p:nvPr/>
        </p:nvSpPr>
        <p:spPr>
          <a:xfrm>
            <a:off x="7000388" y="5524500"/>
            <a:ext cx="457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/>
              <a:t>Ma banque en ligne </a:t>
            </a:r>
          </a:p>
        </p:txBody>
      </p:sp>
    </p:spTree>
    <p:extLst>
      <p:ext uri="{BB962C8B-B14F-4D97-AF65-F5344CB8AC3E}">
        <p14:creationId xmlns:p14="http://schemas.microsoft.com/office/powerpoint/2010/main" val="2526082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1697216"/>
            <a:ext cx="13565875" cy="75666"/>
          </a:xfrm>
          <a:prstGeom prst="rect">
            <a:avLst/>
          </a:prstGeom>
          <a:solidFill>
            <a:srgbClr val="FFCD34"/>
          </a:solidFill>
        </p:spPr>
      </p:sp>
      <p:grpSp>
        <p:nvGrpSpPr>
          <p:cNvPr id="3" name="Group 3"/>
          <p:cNvGrpSpPr/>
          <p:nvPr/>
        </p:nvGrpSpPr>
        <p:grpSpPr>
          <a:xfrm>
            <a:off x="0" y="9258300"/>
            <a:ext cx="18288000" cy="1028700"/>
            <a:chOff x="0" y="0"/>
            <a:chExt cx="4364343" cy="32631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364343" cy="326316"/>
            </a:xfrm>
            <a:custGeom>
              <a:avLst/>
              <a:gdLst/>
              <a:ahLst/>
              <a:cxnLst/>
              <a:rect l="l" t="t" r="r" b="b"/>
              <a:pathLst>
                <a:path w="4364343" h="326316">
                  <a:moveTo>
                    <a:pt x="0" y="0"/>
                  </a:moveTo>
                  <a:lnTo>
                    <a:pt x="4364343" y="0"/>
                  </a:lnTo>
                  <a:lnTo>
                    <a:pt x="4364343" y="326316"/>
                  </a:lnTo>
                  <a:lnTo>
                    <a:pt x="0" y="326316"/>
                  </a:lnTo>
                  <a:close/>
                </a:path>
              </a:pathLst>
            </a:custGeom>
            <a:solidFill>
              <a:srgbClr val="03313D"/>
            </a:solidFill>
          </p:spPr>
        </p:sp>
      </p:grpSp>
      <p:sp>
        <p:nvSpPr>
          <p:cNvPr id="6" name="AutoShape 6"/>
          <p:cNvSpPr/>
          <p:nvPr/>
        </p:nvSpPr>
        <p:spPr>
          <a:xfrm>
            <a:off x="16992600" y="9410700"/>
            <a:ext cx="84995" cy="876300"/>
          </a:xfrm>
          <a:prstGeom prst="rect">
            <a:avLst/>
          </a:prstGeom>
          <a:solidFill>
            <a:srgbClr val="FFCD34"/>
          </a:solidFill>
        </p:spPr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469641" y="2395505"/>
            <a:ext cx="924938" cy="924938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520178" y="633673"/>
            <a:ext cx="17005821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039"/>
              </a:lnSpc>
            </a:pPr>
            <a:r>
              <a:rPr lang="en-US" sz="6399" spc="-63">
                <a:solidFill>
                  <a:srgbClr val="03313D"/>
                </a:solidFill>
                <a:latin typeface="Kollektif Bold"/>
              </a:rPr>
              <a:t>Si </a:t>
            </a:r>
            <a:r>
              <a:rPr lang="en-US" sz="6399" spc="-63" err="1">
                <a:solidFill>
                  <a:srgbClr val="03313D"/>
                </a:solidFill>
                <a:latin typeface="Kollektif Bold"/>
              </a:rPr>
              <a:t>ça</a:t>
            </a:r>
            <a:r>
              <a:rPr lang="en-US" sz="6399" spc="-63">
                <a:solidFill>
                  <a:srgbClr val="03313D"/>
                </a:solidFill>
                <a:latin typeface="Kollektif Bold"/>
              </a:rPr>
              <a:t> </a:t>
            </a:r>
            <a:r>
              <a:rPr lang="en-US" sz="6399" spc="-63" err="1">
                <a:solidFill>
                  <a:srgbClr val="03313D"/>
                </a:solidFill>
                <a:latin typeface="Kollektif Bold"/>
              </a:rPr>
              <a:t>vous</a:t>
            </a:r>
            <a:r>
              <a:rPr lang="en-US" sz="6399" spc="-63">
                <a:solidFill>
                  <a:srgbClr val="03313D"/>
                </a:solidFill>
                <a:latin typeface="Kollektif Bold"/>
              </a:rPr>
              <a:t> arrive.. Pas de </a:t>
            </a:r>
            <a:r>
              <a:rPr lang="en-US" sz="6399" spc="-63" err="1">
                <a:solidFill>
                  <a:srgbClr val="03313D"/>
                </a:solidFill>
                <a:latin typeface="Kollektif Bold"/>
              </a:rPr>
              <a:t>panique</a:t>
            </a:r>
            <a:r>
              <a:rPr lang="en-US" sz="6399" spc="-63">
                <a:solidFill>
                  <a:srgbClr val="03313D"/>
                </a:solidFill>
                <a:latin typeface="Kollektif Bold"/>
              </a:rPr>
              <a:t> !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12441EA-95CF-A96A-9802-F2A2FC6EB6F5}"/>
              </a:ext>
            </a:extLst>
          </p:cNvPr>
          <p:cNvSpPr txBox="1"/>
          <p:nvPr/>
        </p:nvSpPr>
        <p:spPr>
          <a:xfrm>
            <a:off x="4606128" y="2283937"/>
            <a:ext cx="10249452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+mj-lt"/>
              </a:rPr>
              <a:t>Appeler en </a:t>
            </a:r>
            <a:r>
              <a:rPr lang="fr-FR" sz="3600" b="1" dirty="0">
                <a:latin typeface="+mj-lt"/>
              </a:rPr>
              <a:t>PREMIER LIEU votre  banque</a:t>
            </a:r>
            <a:r>
              <a:rPr lang="fr-FR" sz="3600" dirty="0">
                <a:latin typeface="+mj-lt"/>
              </a:rPr>
              <a:t>, elle vous guidera dans toutes les démarches à suivre </a:t>
            </a:r>
          </a:p>
          <a:p>
            <a:endParaRPr lang="fr-FR" sz="3600" dirty="0">
              <a:latin typeface="+mj-lt"/>
            </a:endParaRPr>
          </a:p>
          <a:p>
            <a:r>
              <a:rPr lang="fr-FR" sz="3600" dirty="0">
                <a:latin typeface="+mj-lt"/>
              </a:rPr>
              <a:t>- Oppositions : </a:t>
            </a:r>
          </a:p>
          <a:p>
            <a:r>
              <a:rPr lang="fr-FR" sz="3600" b="1" dirty="0">
                <a:solidFill>
                  <a:srgbClr val="03313D"/>
                </a:solidFill>
                <a:sym typeface="Wingdings" pitchFamily="2" charset="2"/>
              </a:rPr>
              <a:t> </a:t>
            </a:r>
            <a:r>
              <a:rPr lang="fr-FR" sz="3600" b="1" dirty="0">
                <a:solidFill>
                  <a:srgbClr val="03313D"/>
                </a:solidFill>
                <a:effectLst/>
                <a:ea typeface="MS Mincho" panose="02020609040205080304" pitchFamily="49" charset="-128"/>
                <a:cs typeface="Arial" panose="020B0604020202020204" pitchFamily="34" charset="0"/>
              </a:rPr>
              <a:t>Signal conso : </a:t>
            </a:r>
            <a:r>
              <a:rPr lang="fr-FR" sz="3600" b="1" dirty="0">
                <a:solidFill>
                  <a:srgbClr val="03313D"/>
                </a:solidFill>
                <a:effectLst/>
                <a:ea typeface="MS Mincho" panose="02020609040205080304" pitchFamily="49" charset="-128"/>
                <a:cs typeface="Arial" panose="020B0604020202020204" pitchFamily="34" charset="0"/>
                <a:hlinkClick r:id="rId4"/>
              </a:rPr>
              <a:t>https://signal.conso.gouv.fr/</a:t>
            </a:r>
            <a:endParaRPr lang="fr-FR" sz="3600" b="1" dirty="0">
              <a:solidFill>
                <a:srgbClr val="03313D"/>
              </a:solidFill>
              <a:effectLst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è"/>
            </a:pPr>
            <a:r>
              <a:rPr lang="fr-FR" sz="3600" b="1" dirty="0">
                <a:solidFill>
                  <a:srgbClr val="03313D"/>
                </a:solidFill>
                <a:ea typeface="MS Mincho" panose="02020609040205080304" pitchFamily="49" charset="-128"/>
                <a:cs typeface="Arial" panose="020B0604020202020204" pitchFamily="34" charset="0"/>
                <a:sym typeface="Wingdings" pitchFamily="2" charset="2"/>
              </a:rPr>
              <a:t>Fraude à la carte bancaire : </a:t>
            </a:r>
            <a:r>
              <a:rPr lang="fr-FR" sz="3600" b="1" u="sng" dirty="0">
                <a:solidFill>
                  <a:srgbClr val="03313D"/>
                </a:solidFill>
                <a:ea typeface="MS Mincho" panose="02020609040205080304" pitchFamily="49" charset="-128"/>
                <a:cs typeface="Arial" panose="020B0604020202020204" pitchFamily="34" charset="0"/>
                <a:sym typeface="Wingdings" pitchFamily="2" charset="2"/>
                <a:hlinkClick r:id="rId5"/>
              </a:rPr>
              <a:t>https://www.service-public.fr/particuliers/vosdroits/R46526 </a:t>
            </a:r>
            <a:endParaRPr lang="fr-FR" sz="3600" b="1" u="sng" dirty="0">
              <a:solidFill>
                <a:srgbClr val="FF0000"/>
              </a:solidFill>
              <a:effectLst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fr-FR" sz="3600" dirty="0"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fr-FR" sz="3600" dirty="0">
                <a:effectLst/>
                <a:latin typeface="+mj-lt"/>
              </a:rPr>
              <a:t>Attribution nouvelle carte </a:t>
            </a:r>
          </a:p>
          <a:p>
            <a:pPr marL="285750" indent="-285750">
              <a:buFontTx/>
              <a:buChar char="-"/>
            </a:pPr>
            <a:endParaRPr lang="fr-FR" sz="3600" dirty="0">
              <a:effectLst/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fr-FR" sz="3600" dirty="0">
                <a:latin typeface="+mj-lt"/>
              </a:rPr>
              <a:t>Demande de Remboursement  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31039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" y="1697215"/>
            <a:ext cx="4476466" cy="104289"/>
          </a:xfrm>
          <a:prstGeom prst="rect">
            <a:avLst/>
          </a:prstGeom>
          <a:solidFill>
            <a:srgbClr val="FFCD34"/>
          </a:solidFill>
        </p:spPr>
      </p:sp>
      <p:grpSp>
        <p:nvGrpSpPr>
          <p:cNvPr id="3" name="Group 3"/>
          <p:cNvGrpSpPr/>
          <p:nvPr/>
        </p:nvGrpSpPr>
        <p:grpSpPr>
          <a:xfrm>
            <a:off x="0" y="9258300"/>
            <a:ext cx="18288000" cy="1028700"/>
            <a:chOff x="0" y="0"/>
            <a:chExt cx="4364343" cy="32631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364343" cy="326316"/>
            </a:xfrm>
            <a:custGeom>
              <a:avLst/>
              <a:gdLst/>
              <a:ahLst/>
              <a:cxnLst/>
              <a:rect l="l" t="t" r="r" b="b"/>
              <a:pathLst>
                <a:path w="4364343" h="326316">
                  <a:moveTo>
                    <a:pt x="0" y="0"/>
                  </a:moveTo>
                  <a:lnTo>
                    <a:pt x="4364343" y="0"/>
                  </a:lnTo>
                  <a:lnTo>
                    <a:pt x="4364343" y="326316"/>
                  </a:lnTo>
                  <a:lnTo>
                    <a:pt x="0" y="326316"/>
                  </a:lnTo>
                  <a:close/>
                </a:path>
              </a:pathLst>
            </a:custGeom>
            <a:solidFill>
              <a:srgbClr val="03313D"/>
            </a:solidFill>
          </p:spPr>
        </p:sp>
      </p:grpSp>
      <p:sp>
        <p:nvSpPr>
          <p:cNvPr id="6" name="AutoShape 6"/>
          <p:cNvSpPr/>
          <p:nvPr/>
        </p:nvSpPr>
        <p:spPr>
          <a:xfrm>
            <a:off x="16992600" y="9410700"/>
            <a:ext cx="84995" cy="876300"/>
          </a:xfrm>
          <a:prstGeom prst="rect">
            <a:avLst/>
          </a:prstGeom>
          <a:solidFill>
            <a:srgbClr val="FFCD34"/>
          </a:solidFill>
        </p:spPr>
      </p:sp>
      <p:sp>
        <p:nvSpPr>
          <p:cNvPr id="14" name="TextBox 14"/>
          <p:cNvSpPr txBox="1"/>
          <p:nvPr/>
        </p:nvSpPr>
        <p:spPr>
          <a:xfrm>
            <a:off x="520179" y="633673"/>
            <a:ext cx="13602290" cy="919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39"/>
              </a:lnSpc>
            </a:pPr>
            <a:r>
              <a:rPr lang="en-US" sz="6399" spc="-63" err="1">
                <a:solidFill>
                  <a:srgbClr val="03313D"/>
                </a:solidFill>
                <a:latin typeface="Kollektif Bold"/>
              </a:rPr>
              <a:t>En</a:t>
            </a:r>
            <a:r>
              <a:rPr lang="en-US" sz="6399" spc="-63">
                <a:solidFill>
                  <a:srgbClr val="03313D"/>
                </a:solidFill>
                <a:latin typeface="Kollektif Bold"/>
              </a:rPr>
              <a:t> résumé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AAC6B84-19DC-69F6-DFF9-D9FA5D92AB26}"/>
              </a:ext>
            </a:extLst>
          </p:cNvPr>
          <p:cNvSpPr txBox="1"/>
          <p:nvPr/>
        </p:nvSpPr>
        <p:spPr>
          <a:xfrm>
            <a:off x="3507474" y="2480784"/>
            <a:ext cx="12498292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 consulte régulièrement les consignes de sécurité de ma banque</a:t>
            </a:r>
          </a:p>
          <a:p>
            <a:pPr marL="457200" lvl="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 choisis avec soin mon mot de passe</a:t>
            </a:r>
          </a:p>
          <a:p>
            <a:pPr marL="457200" lvl="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 garde secrets mes codes d’accès</a:t>
            </a:r>
          </a:p>
          <a:p>
            <a:pPr marL="457200" lvl="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 ne me connecte jamais à partir d’un courrier électronique ou SMS</a:t>
            </a:r>
          </a:p>
          <a:p>
            <a:pPr marL="457200" lvl="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 contacte ma banque par téléphone en cas de doute</a:t>
            </a:r>
          </a:p>
          <a:p>
            <a:pPr marL="457200" lvl="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 consulte régulièrement mon compte</a:t>
            </a:r>
          </a:p>
          <a:p>
            <a:pPr marL="457200" lvl="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32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</a:t>
            </a:r>
            <a:r>
              <a:rPr lang="fr-FR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 signale rapidement toute anomalie en contactant ma banque par les moyens habituels (téléphone, présentiel)</a:t>
            </a:r>
          </a:p>
          <a:p>
            <a:pPr marL="457200" lvl="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 réagis en cas d’activité suspecte sur mon téléphone</a:t>
            </a:r>
          </a:p>
        </p:txBody>
      </p:sp>
    </p:spTree>
    <p:extLst>
      <p:ext uri="{BB962C8B-B14F-4D97-AF65-F5344CB8AC3E}">
        <p14:creationId xmlns:p14="http://schemas.microsoft.com/office/powerpoint/2010/main" val="26719819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roup 57">
            <a:extLst>
              <a:ext uri="{FF2B5EF4-FFF2-40B4-BE49-F238E27FC236}">
                <a16:creationId xmlns:a16="http://schemas.microsoft.com/office/drawing/2014/main" id="{A536CD60-C730-6808-A77F-01905CD00E4E}"/>
              </a:ext>
            </a:extLst>
          </p:cNvPr>
          <p:cNvGrpSpPr/>
          <p:nvPr/>
        </p:nvGrpSpPr>
        <p:grpSpPr>
          <a:xfrm>
            <a:off x="964303" y="3044"/>
            <a:ext cx="5934185" cy="5531062"/>
            <a:chOff x="0" y="0"/>
            <a:chExt cx="7912246" cy="7374750"/>
          </a:xfrm>
        </p:grpSpPr>
        <p:pic>
          <p:nvPicPr>
            <p:cNvPr id="114" name="Picture 58">
              <a:extLst>
                <a:ext uri="{FF2B5EF4-FFF2-40B4-BE49-F238E27FC236}">
                  <a16:creationId xmlns:a16="http://schemas.microsoft.com/office/drawing/2014/main" id="{6CF38A7A-2610-3BB6-F155-AC664FA84B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44817" t="33257" r="44817" b="33257"/>
            <a:stretch>
              <a:fillRect/>
            </a:stretch>
          </p:blipFill>
          <p:spPr>
            <a:xfrm>
              <a:off x="0" y="0"/>
              <a:ext cx="1891613" cy="2381407"/>
            </a:xfrm>
            <a:prstGeom prst="rect">
              <a:avLst/>
            </a:prstGeom>
          </p:spPr>
        </p:pic>
        <p:pic>
          <p:nvPicPr>
            <p:cNvPr id="115" name="Picture 59">
              <a:extLst>
                <a:ext uri="{FF2B5EF4-FFF2-40B4-BE49-F238E27FC236}">
                  <a16:creationId xmlns:a16="http://schemas.microsoft.com/office/drawing/2014/main" id="{739D6D50-D300-D7DE-0967-096F817F4E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19457" b="19457"/>
            <a:stretch>
              <a:fillRect/>
            </a:stretch>
          </p:blipFill>
          <p:spPr>
            <a:xfrm>
              <a:off x="2006878" y="0"/>
              <a:ext cx="3898491" cy="2381407"/>
            </a:xfrm>
            <a:prstGeom prst="rect">
              <a:avLst/>
            </a:prstGeom>
          </p:spPr>
        </p:pic>
        <p:pic>
          <p:nvPicPr>
            <p:cNvPr id="116" name="Picture 60">
              <a:extLst>
                <a:ext uri="{FF2B5EF4-FFF2-40B4-BE49-F238E27FC236}">
                  <a16:creationId xmlns:a16="http://schemas.microsoft.com/office/drawing/2014/main" id="{B5A563FF-E323-90D3-4E2B-46E225E6DD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44817" t="33257" r="44817" b="33257"/>
            <a:stretch>
              <a:fillRect/>
            </a:stretch>
          </p:blipFill>
          <p:spPr>
            <a:xfrm>
              <a:off x="6020633" y="0"/>
              <a:ext cx="1891613" cy="2381407"/>
            </a:xfrm>
            <a:prstGeom prst="rect">
              <a:avLst/>
            </a:prstGeom>
          </p:spPr>
        </p:pic>
        <p:sp>
          <p:nvSpPr>
            <p:cNvPr id="117" name="AutoShape 61">
              <a:extLst>
                <a:ext uri="{FF2B5EF4-FFF2-40B4-BE49-F238E27FC236}">
                  <a16:creationId xmlns:a16="http://schemas.microsoft.com/office/drawing/2014/main" id="{B9CD90CB-7031-E734-7A4E-02CAFE66F088}"/>
                </a:ext>
              </a:extLst>
            </p:cNvPr>
            <p:cNvSpPr/>
            <p:nvPr/>
          </p:nvSpPr>
          <p:spPr>
            <a:xfrm>
              <a:off x="0" y="2496672"/>
              <a:ext cx="1891613" cy="2381407"/>
            </a:xfrm>
            <a:prstGeom prst="rect">
              <a:avLst/>
            </a:prstGeom>
            <a:solidFill>
              <a:srgbClr val="A6A6A6"/>
            </a:solidFill>
          </p:spPr>
        </p:sp>
        <p:pic>
          <p:nvPicPr>
            <p:cNvPr id="118" name="Picture 62">
              <a:extLst>
                <a:ext uri="{FF2B5EF4-FFF2-40B4-BE49-F238E27FC236}">
                  <a16:creationId xmlns:a16="http://schemas.microsoft.com/office/drawing/2014/main" id="{C7D212A0-CDD1-1FAF-1D43-B958FCAA71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22850" b="22850"/>
            <a:stretch>
              <a:fillRect/>
            </a:stretch>
          </p:blipFill>
          <p:spPr>
            <a:xfrm>
              <a:off x="2006878" y="2496672"/>
              <a:ext cx="3898491" cy="2381407"/>
            </a:xfrm>
            <a:prstGeom prst="rect">
              <a:avLst/>
            </a:prstGeom>
          </p:spPr>
        </p:pic>
        <p:sp>
          <p:nvSpPr>
            <p:cNvPr id="119" name="AutoShape 63">
              <a:extLst>
                <a:ext uri="{FF2B5EF4-FFF2-40B4-BE49-F238E27FC236}">
                  <a16:creationId xmlns:a16="http://schemas.microsoft.com/office/drawing/2014/main" id="{6F25FF2A-106E-109D-B84C-C78802E09240}"/>
                </a:ext>
              </a:extLst>
            </p:cNvPr>
            <p:cNvSpPr/>
            <p:nvPr/>
          </p:nvSpPr>
          <p:spPr>
            <a:xfrm>
              <a:off x="6020633" y="2496672"/>
              <a:ext cx="1891613" cy="2381407"/>
            </a:xfrm>
            <a:prstGeom prst="rect">
              <a:avLst/>
            </a:prstGeom>
            <a:solidFill>
              <a:srgbClr val="BAE2DF"/>
            </a:solidFill>
          </p:spPr>
        </p:sp>
        <p:pic>
          <p:nvPicPr>
            <p:cNvPr id="120" name="Picture 64">
              <a:extLst>
                <a:ext uri="{FF2B5EF4-FFF2-40B4-BE49-F238E27FC236}">
                  <a16:creationId xmlns:a16="http://schemas.microsoft.com/office/drawing/2014/main" id="{D0BD57D7-4161-61A5-8C74-A34F2A0A11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11736" r="11736"/>
            <a:stretch>
              <a:fillRect/>
            </a:stretch>
          </p:blipFill>
          <p:spPr>
            <a:xfrm>
              <a:off x="0" y="4993343"/>
              <a:ext cx="1891613" cy="2381407"/>
            </a:xfrm>
            <a:prstGeom prst="rect">
              <a:avLst/>
            </a:prstGeom>
          </p:spPr>
        </p:pic>
        <p:pic>
          <p:nvPicPr>
            <p:cNvPr id="121" name="Picture 65">
              <a:extLst>
                <a:ext uri="{FF2B5EF4-FFF2-40B4-BE49-F238E27FC236}">
                  <a16:creationId xmlns:a16="http://schemas.microsoft.com/office/drawing/2014/main" id="{A3FDA784-670B-A534-7DD9-A4FEA9275CF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10735" r="10735"/>
            <a:stretch>
              <a:fillRect/>
            </a:stretch>
          </p:blipFill>
          <p:spPr>
            <a:xfrm>
              <a:off x="2006878" y="4993343"/>
              <a:ext cx="1891613" cy="2381407"/>
            </a:xfrm>
            <a:prstGeom prst="rect">
              <a:avLst/>
            </a:prstGeom>
          </p:spPr>
        </p:pic>
        <p:pic>
          <p:nvPicPr>
            <p:cNvPr id="122" name="Picture 66">
              <a:extLst>
                <a:ext uri="{FF2B5EF4-FFF2-40B4-BE49-F238E27FC236}">
                  <a16:creationId xmlns:a16="http://schemas.microsoft.com/office/drawing/2014/main" id="{232B162F-A5AF-85D4-06E6-A220EEB0A0E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l="13022" r="13022"/>
            <a:stretch>
              <a:fillRect/>
            </a:stretch>
          </p:blipFill>
          <p:spPr>
            <a:xfrm>
              <a:off x="4013756" y="4993343"/>
              <a:ext cx="1891613" cy="2381407"/>
            </a:xfrm>
            <a:prstGeom prst="rect">
              <a:avLst/>
            </a:prstGeom>
          </p:spPr>
        </p:pic>
        <p:pic>
          <p:nvPicPr>
            <p:cNvPr id="123" name="Picture 67">
              <a:extLst>
                <a:ext uri="{FF2B5EF4-FFF2-40B4-BE49-F238E27FC236}">
                  <a16:creationId xmlns:a16="http://schemas.microsoft.com/office/drawing/2014/main" id="{BD2DD3C8-1ED8-53F9-0792-CFB2D0DC6C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5319" r="5319"/>
            <a:stretch>
              <a:fillRect/>
            </a:stretch>
          </p:blipFill>
          <p:spPr>
            <a:xfrm>
              <a:off x="6020633" y="4993343"/>
              <a:ext cx="1891613" cy="2381407"/>
            </a:xfrm>
            <a:prstGeom prst="rect">
              <a:avLst/>
            </a:prstGeom>
          </p:spPr>
        </p:pic>
      </p:grpSp>
      <p:grpSp>
        <p:nvGrpSpPr>
          <p:cNvPr id="2" name="Group 2"/>
          <p:cNvGrpSpPr/>
          <p:nvPr/>
        </p:nvGrpSpPr>
        <p:grpSpPr>
          <a:xfrm>
            <a:off x="6273807" y="2534777"/>
            <a:ext cx="5934185" cy="5531062"/>
            <a:chOff x="0" y="0"/>
            <a:chExt cx="7912246" cy="737475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8"/>
            <a:srcRect l="11564" r="11564"/>
            <a:stretch>
              <a:fillRect/>
            </a:stretch>
          </p:blipFill>
          <p:spPr>
            <a:xfrm>
              <a:off x="0" y="0"/>
              <a:ext cx="1891613" cy="2381407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5"/>
            <a:srcRect t="18297" b="18297"/>
            <a:stretch>
              <a:fillRect/>
            </a:stretch>
          </p:blipFill>
          <p:spPr>
            <a:xfrm>
              <a:off x="2006878" y="0"/>
              <a:ext cx="3898491" cy="2381407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7"/>
            <a:srcRect l="13022" r="13022"/>
            <a:stretch>
              <a:fillRect/>
            </a:stretch>
          </p:blipFill>
          <p:spPr>
            <a:xfrm>
              <a:off x="6020633" y="0"/>
              <a:ext cx="1891613" cy="2381407"/>
            </a:xfrm>
            <a:prstGeom prst="rect">
              <a:avLst/>
            </a:prstGeom>
          </p:spPr>
        </p:pic>
        <p:sp>
          <p:nvSpPr>
            <p:cNvPr id="6" name="AutoShape 6"/>
            <p:cNvSpPr/>
            <p:nvPr/>
          </p:nvSpPr>
          <p:spPr>
            <a:xfrm>
              <a:off x="0" y="2496672"/>
              <a:ext cx="1891613" cy="2381407"/>
            </a:xfrm>
            <a:prstGeom prst="rect">
              <a:avLst/>
            </a:prstGeom>
            <a:solidFill>
              <a:srgbClr val="F7CE5D"/>
            </a:solidFill>
          </p:spPr>
        </p:sp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9"/>
            <a:srcRect t="18596" b="18596"/>
            <a:stretch>
              <a:fillRect/>
            </a:stretch>
          </p:blipFill>
          <p:spPr>
            <a:xfrm>
              <a:off x="2006878" y="2496672"/>
              <a:ext cx="3898491" cy="2381407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4"/>
            <a:srcRect l="5319" r="5319"/>
            <a:stretch>
              <a:fillRect/>
            </a:stretch>
          </p:blipFill>
          <p:spPr>
            <a:xfrm>
              <a:off x="6020633" y="2496672"/>
              <a:ext cx="1891613" cy="2381407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/>
            <a:srcRect l="5319" r="5319"/>
            <a:stretch>
              <a:fillRect/>
            </a:stretch>
          </p:blipFill>
          <p:spPr>
            <a:xfrm>
              <a:off x="0" y="4993343"/>
              <a:ext cx="1891613" cy="2381407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4"/>
            <a:srcRect l="5319" r="5319"/>
            <a:stretch>
              <a:fillRect/>
            </a:stretch>
          </p:blipFill>
          <p:spPr>
            <a:xfrm>
              <a:off x="2006878" y="4993343"/>
              <a:ext cx="1891613" cy="2381407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8"/>
            <a:srcRect l="11564" r="11564"/>
            <a:stretch>
              <a:fillRect/>
            </a:stretch>
          </p:blipFill>
          <p:spPr>
            <a:xfrm>
              <a:off x="4013756" y="4993343"/>
              <a:ext cx="1891613" cy="2381407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9"/>
            <a:srcRect l="11371" r="11371"/>
            <a:stretch>
              <a:fillRect/>
            </a:stretch>
          </p:blipFill>
          <p:spPr>
            <a:xfrm>
              <a:off x="6020633" y="4993343"/>
              <a:ext cx="1891613" cy="2381407"/>
            </a:xfrm>
            <a:prstGeom prst="rect">
              <a:avLst/>
            </a:prstGeom>
          </p:spPr>
        </p:pic>
      </p:grpSp>
      <p:grpSp>
        <p:nvGrpSpPr>
          <p:cNvPr id="13" name="Group 13"/>
          <p:cNvGrpSpPr/>
          <p:nvPr/>
        </p:nvGrpSpPr>
        <p:grpSpPr>
          <a:xfrm>
            <a:off x="328927" y="2534777"/>
            <a:ext cx="5934185" cy="5531062"/>
            <a:chOff x="0" y="0"/>
            <a:chExt cx="7912246" cy="7374750"/>
          </a:xfrm>
        </p:grpSpPr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4"/>
            <a:srcRect l="5319" r="5319"/>
            <a:stretch>
              <a:fillRect/>
            </a:stretch>
          </p:blipFill>
          <p:spPr>
            <a:xfrm>
              <a:off x="0" y="0"/>
              <a:ext cx="1891613" cy="2381407"/>
            </a:xfrm>
            <a:prstGeom prst="rect">
              <a:avLst/>
            </a:prstGeom>
          </p:spPr>
        </p:pic>
        <p:sp>
          <p:nvSpPr>
            <p:cNvPr id="15" name="AutoShape 15"/>
            <p:cNvSpPr/>
            <p:nvPr/>
          </p:nvSpPr>
          <p:spPr>
            <a:xfrm>
              <a:off x="2006878" y="0"/>
              <a:ext cx="3898491" cy="2381407"/>
            </a:xfrm>
            <a:prstGeom prst="rect">
              <a:avLst/>
            </a:prstGeom>
            <a:solidFill>
              <a:srgbClr val="41545B"/>
            </a:solidFill>
          </p:spPr>
        </p:sp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10"/>
            <a:srcRect l="8107" r="8107"/>
            <a:stretch>
              <a:fillRect/>
            </a:stretch>
          </p:blipFill>
          <p:spPr>
            <a:xfrm>
              <a:off x="6020633" y="0"/>
              <a:ext cx="1891613" cy="2381407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8"/>
            <a:srcRect l="11564" r="11564"/>
            <a:stretch>
              <a:fillRect/>
            </a:stretch>
          </p:blipFill>
          <p:spPr>
            <a:xfrm>
              <a:off x="0" y="2496672"/>
              <a:ext cx="1891613" cy="2381407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7"/>
            <a:srcRect t="17194" b="17194"/>
            <a:stretch>
              <a:fillRect/>
            </a:stretch>
          </p:blipFill>
          <p:spPr>
            <a:xfrm>
              <a:off x="2006878" y="2496672"/>
              <a:ext cx="3898491" cy="2381407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4"/>
            <a:srcRect l="5319" r="5319"/>
            <a:stretch>
              <a:fillRect/>
            </a:stretch>
          </p:blipFill>
          <p:spPr>
            <a:xfrm>
              <a:off x="6020633" y="2496672"/>
              <a:ext cx="1891613" cy="2381407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4"/>
            <a:srcRect l="5319" r="5319"/>
            <a:stretch>
              <a:fillRect/>
            </a:stretch>
          </p:blipFill>
          <p:spPr>
            <a:xfrm>
              <a:off x="0" y="4993343"/>
              <a:ext cx="1891613" cy="2381407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4"/>
            <a:srcRect l="5319" r="5319"/>
            <a:stretch>
              <a:fillRect/>
            </a:stretch>
          </p:blipFill>
          <p:spPr>
            <a:xfrm>
              <a:off x="2006878" y="4993343"/>
              <a:ext cx="1891613" cy="2381407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10"/>
            <a:srcRect l="8107" r="8107"/>
            <a:stretch>
              <a:fillRect/>
            </a:stretch>
          </p:blipFill>
          <p:spPr>
            <a:xfrm>
              <a:off x="4013756" y="4993343"/>
              <a:ext cx="1891613" cy="2381407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6"/>
            <a:srcRect l="10735" r="10735"/>
            <a:stretch>
              <a:fillRect/>
            </a:stretch>
          </p:blipFill>
          <p:spPr>
            <a:xfrm>
              <a:off x="6020633" y="4993343"/>
              <a:ext cx="1891613" cy="2381407"/>
            </a:xfrm>
            <a:prstGeom prst="rect">
              <a:avLst/>
            </a:prstGeom>
          </p:spPr>
        </p:pic>
      </p:grpSp>
      <p:grpSp>
        <p:nvGrpSpPr>
          <p:cNvPr id="57" name="Group 57"/>
          <p:cNvGrpSpPr/>
          <p:nvPr/>
        </p:nvGrpSpPr>
        <p:grpSpPr>
          <a:xfrm>
            <a:off x="5393330" y="-29644"/>
            <a:ext cx="5934185" cy="5531062"/>
            <a:chOff x="0" y="0"/>
            <a:chExt cx="7912246" cy="7374750"/>
          </a:xfrm>
        </p:grpSpPr>
        <p:pic>
          <p:nvPicPr>
            <p:cNvPr id="58" name="Picture 58"/>
            <p:cNvPicPr>
              <a:picLocks noChangeAspect="1"/>
            </p:cNvPicPr>
            <p:nvPr/>
          </p:nvPicPr>
          <p:blipFill>
            <a:blip r:embed="rId2"/>
            <a:srcRect l="44817" t="33257" r="44817" b="33257"/>
            <a:stretch>
              <a:fillRect/>
            </a:stretch>
          </p:blipFill>
          <p:spPr>
            <a:xfrm>
              <a:off x="0" y="0"/>
              <a:ext cx="1891613" cy="2381407"/>
            </a:xfrm>
            <a:prstGeom prst="rect">
              <a:avLst/>
            </a:prstGeom>
          </p:spPr>
        </p:pic>
        <p:pic>
          <p:nvPicPr>
            <p:cNvPr id="59" name="Picture 59"/>
            <p:cNvPicPr>
              <a:picLocks noChangeAspect="1"/>
            </p:cNvPicPr>
            <p:nvPr/>
          </p:nvPicPr>
          <p:blipFill>
            <a:blip r:embed="rId3"/>
            <a:srcRect t="19457" b="19457"/>
            <a:stretch>
              <a:fillRect/>
            </a:stretch>
          </p:blipFill>
          <p:spPr>
            <a:xfrm>
              <a:off x="2006878" y="0"/>
              <a:ext cx="3898491" cy="2381407"/>
            </a:xfrm>
            <a:prstGeom prst="rect">
              <a:avLst/>
            </a:prstGeom>
          </p:spPr>
        </p:pic>
        <p:pic>
          <p:nvPicPr>
            <p:cNvPr id="60" name="Picture 60"/>
            <p:cNvPicPr>
              <a:picLocks noChangeAspect="1"/>
            </p:cNvPicPr>
            <p:nvPr/>
          </p:nvPicPr>
          <p:blipFill>
            <a:blip r:embed="rId2"/>
            <a:srcRect l="44817" t="33257" r="44817" b="33257"/>
            <a:stretch>
              <a:fillRect/>
            </a:stretch>
          </p:blipFill>
          <p:spPr>
            <a:xfrm>
              <a:off x="6020633" y="0"/>
              <a:ext cx="1891613" cy="2381407"/>
            </a:xfrm>
            <a:prstGeom prst="rect">
              <a:avLst/>
            </a:prstGeom>
          </p:spPr>
        </p:pic>
        <p:sp>
          <p:nvSpPr>
            <p:cNvPr id="61" name="AutoShape 61"/>
            <p:cNvSpPr/>
            <p:nvPr/>
          </p:nvSpPr>
          <p:spPr>
            <a:xfrm>
              <a:off x="0" y="2496672"/>
              <a:ext cx="1891613" cy="2381407"/>
            </a:xfrm>
            <a:prstGeom prst="rect">
              <a:avLst/>
            </a:prstGeom>
            <a:solidFill>
              <a:srgbClr val="A6A6A6"/>
            </a:solidFill>
          </p:spPr>
        </p:sp>
        <p:pic>
          <p:nvPicPr>
            <p:cNvPr id="62" name="Picture 62"/>
            <p:cNvPicPr>
              <a:picLocks noChangeAspect="1"/>
            </p:cNvPicPr>
            <p:nvPr/>
          </p:nvPicPr>
          <p:blipFill>
            <a:blip r:embed="rId4"/>
            <a:srcRect t="22850" b="22850"/>
            <a:stretch>
              <a:fillRect/>
            </a:stretch>
          </p:blipFill>
          <p:spPr>
            <a:xfrm>
              <a:off x="2006878" y="2496672"/>
              <a:ext cx="3898491" cy="2381407"/>
            </a:xfrm>
            <a:prstGeom prst="rect">
              <a:avLst/>
            </a:prstGeom>
          </p:spPr>
        </p:pic>
        <p:sp>
          <p:nvSpPr>
            <p:cNvPr id="63" name="AutoShape 63"/>
            <p:cNvSpPr/>
            <p:nvPr/>
          </p:nvSpPr>
          <p:spPr>
            <a:xfrm>
              <a:off x="6020633" y="2496672"/>
              <a:ext cx="1891613" cy="2381407"/>
            </a:xfrm>
            <a:prstGeom prst="rect">
              <a:avLst/>
            </a:prstGeom>
            <a:solidFill>
              <a:srgbClr val="BAE2DF"/>
            </a:solidFill>
          </p:spPr>
        </p:sp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5"/>
            <a:srcRect l="11736" r="11736"/>
            <a:stretch>
              <a:fillRect/>
            </a:stretch>
          </p:blipFill>
          <p:spPr>
            <a:xfrm>
              <a:off x="0" y="4993343"/>
              <a:ext cx="1891613" cy="2381407"/>
            </a:xfrm>
            <a:prstGeom prst="rect">
              <a:avLst/>
            </a:prstGeom>
          </p:spPr>
        </p:pic>
        <p:pic>
          <p:nvPicPr>
            <p:cNvPr id="65" name="Picture 65"/>
            <p:cNvPicPr>
              <a:picLocks noChangeAspect="1"/>
            </p:cNvPicPr>
            <p:nvPr/>
          </p:nvPicPr>
          <p:blipFill>
            <a:blip r:embed="rId6"/>
            <a:srcRect l="10735" r="10735"/>
            <a:stretch>
              <a:fillRect/>
            </a:stretch>
          </p:blipFill>
          <p:spPr>
            <a:xfrm>
              <a:off x="2006878" y="4993343"/>
              <a:ext cx="1891613" cy="2381407"/>
            </a:xfrm>
            <a:prstGeom prst="rect">
              <a:avLst/>
            </a:prstGeom>
          </p:spPr>
        </p:pic>
        <p:pic>
          <p:nvPicPr>
            <p:cNvPr id="66" name="Picture 66"/>
            <p:cNvPicPr>
              <a:picLocks noChangeAspect="1"/>
            </p:cNvPicPr>
            <p:nvPr/>
          </p:nvPicPr>
          <p:blipFill>
            <a:blip r:embed="rId7"/>
            <a:srcRect l="13022" r="13022"/>
            <a:stretch>
              <a:fillRect/>
            </a:stretch>
          </p:blipFill>
          <p:spPr>
            <a:xfrm>
              <a:off x="4013756" y="4993343"/>
              <a:ext cx="1891613" cy="2381407"/>
            </a:xfrm>
            <a:prstGeom prst="rect">
              <a:avLst/>
            </a:prstGeom>
          </p:spPr>
        </p:pic>
        <p:pic>
          <p:nvPicPr>
            <p:cNvPr id="67" name="Picture 67"/>
            <p:cNvPicPr>
              <a:picLocks noChangeAspect="1"/>
            </p:cNvPicPr>
            <p:nvPr/>
          </p:nvPicPr>
          <p:blipFill>
            <a:blip r:embed="rId4"/>
            <a:srcRect l="5319" r="5319"/>
            <a:stretch>
              <a:fillRect/>
            </a:stretch>
          </p:blipFill>
          <p:spPr>
            <a:xfrm>
              <a:off x="6020633" y="4993343"/>
              <a:ext cx="1891613" cy="2381407"/>
            </a:xfrm>
            <a:prstGeom prst="rect">
              <a:avLst/>
            </a:prstGeom>
          </p:spPr>
        </p:pic>
      </p:grpSp>
      <p:grpSp>
        <p:nvGrpSpPr>
          <p:cNvPr id="68" name="Group 68"/>
          <p:cNvGrpSpPr/>
          <p:nvPr/>
        </p:nvGrpSpPr>
        <p:grpSpPr>
          <a:xfrm>
            <a:off x="11297827" y="7096"/>
            <a:ext cx="5934185" cy="5531062"/>
            <a:chOff x="0" y="0"/>
            <a:chExt cx="7912246" cy="7374750"/>
          </a:xfrm>
        </p:grpSpPr>
        <p:pic>
          <p:nvPicPr>
            <p:cNvPr id="69" name="Picture 69"/>
            <p:cNvPicPr>
              <a:picLocks noChangeAspect="1"/>
            </p:cNvPicPr>
            <p:nvPr/>
          </p:nvPicPr>
          <p:blipFill>
            <a:blip r:embed="rId2"/>
            <a:srcRect l="44817" t="33257" r="44817" b="33257"/>
            <a:stretch>
              <a:fillRect/>
            </a:stretch>
          </p:blipFill>
          <p:spPr>
            <a:xfrm>
              <a:off x="0" y="0"/>
              <a:ext cx="1891613" cy="2381407"/>
            </a:xfrm>
            <a:prstGeom prst="rect">
              <a:avLst/>
            </a:prstGeom>
          </p:spPr>
        </p:pic>
        <p:pic>
          <p:nvPicPr>
            <p:cNvPr id="70" name="Picture 70"/>
            <p:cNvPicPr>
              <a:picLocks noChangeAspect="1"/>
            </p:cNvPicPr>
            <p:nvPr/>
          </p:nvPicPr>
          <p:blipFill>
            <a:blip r:embed="rId3"/>
            <a:srcRect t="19457" b="19457"/>
            <a:stretch>
              <a:fillRect/>
            </a:stretch>
          </p:blipFill>
          <p:spPr>
            <a:xfrm>
              <a:off x="2006878" y="0"/>
              <a:ext cx="3898491" cy="2381407"/>
            </a:xfrm>
            <a:prstGeom prst="rect">
              <a:avLst/>
            </a:prstGeom>
          </p:spPr>
        </p:pic>
        <p:pic>
          <p:nvPicPr>
            <p:cNvPr id="71" name="Picture 71"/>
            <p:cNvPicPr>
              <a:picLocks noChangeAspect="1"/>
            </p:cNvPicPr>
            <p:nvPr/>
          </p:nvPicPr>
          <p:blipFill>
            <a:blip r:embed="rId2"/>
            <a:srcRect l="44817" t="33257" r="44817" b="33257"/>
            <a:stretch>
              <a:fillRect/>
            </a:stretch>
          </p:blipFill>
          <p:spPr>
            <a:xfrm>
              <a:off x="6020633" y="0"/>
              <a:ext cx="1891613" cy="2381407"/>
            </a:xfrm>
            <a:prstGeom prst="rect">
              <a:avLst/>
            </a:prstGeom>
          </p:spPr>
        </p:pic>
        <p:sp>
          <p:nvSpPr>
            <p:cNvPr id="72" name="AutoShape 72"/>
            <p:cNvSpPr/>
            <p:nvPr/>
          </p:nvSpPr>
          <p:spPr>
            <a:xfrm>
              <a:off x="0" y="2496672"/>
              <a:ext cx="1891613" cy="2381407"/>
            </a:xfrm>
            <a:prstGeom prst="rect">
              <a:avLst/>
            </a:prstGeom>
            <a:solidFill>
              <a:srgbClr val="ECF2FE"/>
            </a:solidFill>
          </p:spPr>
        </p:sp>
        <p:pic>
          <p:nvPicPr>
            <p:cNvPr id="73" name="Picture 73"/>
            <p:cNvPicPr>
              <a:picLocks noChangeAspect="1"/>
            </p:cNvPicPr>
            <p:nvPr/>
          </p:nvPicPr>
          <p:blipFill>
            <a:blip r:embed="rId4"/>
            <a:srcRect t="22850" b="22850"/>
            <a:stretch>
              <a:fillRect/>
            </a:stretch>
          </p:blipFill>
          <p:spPr>
            <a:xfrm>
              <a:off x="2006878" y="2496672"/>
              <a:ext cx="3898491" cy="2381407"/>
            </a:xfrm>
            <a:prstGeom prst="rect">
              <a:avLst/>
            </a:prstGeom>
          </p:spPr>
        </p:pic>
        <p:sp>
          <p:nvSpPr>
            <p:cNvPr id="74" name="AutoShape 74"/>
            <p:cNvSpPr/>
            <p:nvPr/>
          </p:nvSpPr>
          <p:spPr>
            <a:xfrm>
              <a:off x="6020633" y="2496672"/>
              <a:ext cx="1891613" cy="2381407"/>
            </a:xfrm>
            <a:prstGeom prst="rect">
              <a:avLst/>
            </a:prstGeom>
            <a:solidFill>
              <a:srgbClr val="FFDE00"/>
            </a:solidFill>
          </p:spPr>
        </p:sp>
        <p:pic>
          <p:nvPicPr>
            <p:cNvPr id="75" name="Picture 75"/>
            <p:cNvPicPr>
              <a:picLocks noChangeAspect="1"/>
            </p:cNvPicPr>
            <p:nvPr/>
          </p:nvPicPr>
          <p:blipFill>
            <a:blip r:embed="rId4"/>
            <a:srcRect l="5319" r="5319"/>
            <a:stretch>
              <a:fillRect/>
            </a:stretch>
          </p:blipFill>
          <p:spPr>
            <a:xfrm>
              <a:off x="0" y="4993343"/>
              <a:ext cx="1891613" cy="2381407"/>
            </a:xfrm>
            <a:prstGeom prst="rect">
              <a:avLst/>
            </a:prstGeom>
          </p:spPr>
        </p:pic>
        <p:pic>
          <p:nvPicPr>
            <p:cNvPr id="76" name="Picture 76"/>
            <p:cNvPicPr>
              <a:picLocks noChangeAspect="1"/>
            </p:cNvPicPr>
            <p:nvPr/>
          </p:nvPicPr>
          <p:blipFill>
            <a:blip r:embed="rId6"/>
            <a:srcRect l="10735" r="10735"/>
            <a:stretch>
              <a:fillRect/>
            </a:stretch>
          </p:blipFill>
          <p:spPr>
            <a:xfrm>
              <a:off x="2006878" y="4993343"/>
              <a:ext cx="1891613" cy="2381407"/>
            </a:xfrm>
            <a:prstGeom prst="rect">
              <a:avLst/>
            </a:prstGeom>
          </p:spPr>
        </p:pic>
        <p:pic>
          <p:nvPicPr>
            <p:cNvPr id="77" name="Picture 77"/>
            <p:cNvPicPr>
              <a:picLocks noChangeAspect="1"/>
            </p:cNvPicPr>
            <p:nvPr/>
          </p:nvPicPr>
          <p:blipFill>
            <a:blip r:embed="rId4"/>
            <a:srcRect l="5319" r="5319"/>
            <a:stretch>
              <a:fillRect/>
            </a:stretch>
          </p:blipFill>
          <p:spPr>
            <a:xfrm>
              <a:off x="4013756" y="4993343"/>
              <a:ext cx="1891613" cy="2381407"/>
            </a:xfrm>
            <a:prstGeom prst="rect">
              <a:avLst/>
            </a:prstGeom>
          </p:spPr>
        </p:pic>
        <p:pic>
          <p:nvPicPr>
            <p:cNvPr id="78" name="Picture 78"/>
            <p:cNvPicPr>
              <a:picLocks noChangeAspect="1"/>
            </p:cNvPicPr>
            <p:nvPr/>
          </p:nvPicPr>
          <p:blipFill>
            <a:blip r:embed="rId9"/>
            <a:srcRect l="11371" r="11371"/>
            <a:stretch>
              <a:fillRect/>
            </a:stretch>
          </p:blipFill>
          <p:spPr>
            <a:xfrm>
              <a:off x="6020633" y="4993343"/>
              <a:ext cx="1891613" cy="2381407"/>
            </a:xfrm>
            <a:prstGeom prst="rect">
              <a:avLst/>
            </a:prstGeom>
          </p:spPr>
        </p:pic>
      </p:grpSp>
      <p:grpSp>
        <p:nvGrpSpPr>
          <p:cNvPr id="79" name="Group 79"/>
          <p:cNvGrpSpPr/>
          <p:nvPr/>
        </p:nvGrpSpPr>
        <p:grpSpPr>
          <a:xfrm>
            <a:off x="12353815" y="2534777"/>
            <a:ext cx="5934185" cy="5531062"/>
            <a:chOff x="0" y="0"/>
            <a:chExt cx="7912246" cy="7374750"/>
          </a:xfrm>
        </p:grpSpPr>
        <p:pic>
          <p:nvPicPr>
            <p:cNvPr id="80" name="Picture 80"/>
            <p:cNvPicPr>
              <a:picLocks noChangeAspect="1"/>
            </p:cNvPicPr>
            <p:nvPr/>
          </p:nvPicPr>
          <p:blipFill>
            <a:blip r:embed="rId4"/>
            <a:srcRect l="5319" r="5319"/>
            <a:stretch>
              <a:fillRect/>
            </a:stretch>
          </p:blipFill>
          <p:spPr>
            <a:xfrm>
              <a:off x="0" y="0"/>
              <a:ext cx="1891613" cy="2381407"/>
            </a:xfrm>
            <a:prstGeom prst="rect">
              <a:avLst/>
            </a:prstGeom>
          </p:spPr>
        </p:pic>
        <p:pic>
          <p:nvPicPr>
            <p:cNvPr id="81" name="Picture 81"/>
            <p:cNvPicPr>
              <a:picLocks noChangeAspect="1"/>
            </p:cNvPicPr>
            <p:nvPr/>
          </p:nvPicPr>
          <p:blipFill>
            <a:blip r:embed="rId5"/>
            <a:srcRect t="18297" b="18297"/>
            <a:stretch>
              <a:fillRect/>
            </a:stretch>
          </p:blipFill>
          <p:spPr>
            <a:xfrm>
              <a:off x="2006878" y="0"/>
              <a:ext cx="3898491" cy="2381407"/>
            </a:xfrm>
            <a:prstGeom prst="rect">
              <a:avLst/>
            </a:prstGeom>
          </p:spPr>
        </p:pic>
        <p:pic>
          <p:nvPicPr>
            <p:cNvPr id="82" name="Picture 82"/>
            <p:cNvPicPr>
              <a:picLocks noChangeAspect="1"/>
            </p:cNvPicPr>
            <p:nvPr/>
          </p:nvPicPr>
          <p:blipFill>
            <a:blip r:embed="rId10"/>
            <a:srcRect l="8107" r="8107"/>
            <a:stretch>
              <a:fillRect/>
            </a:stretch>
          </p:blipFill>
          <p:spPr>
            <a:xfrm>
              <a:off x="6020633" y="0"/>
              <a:ext cx="1891613" cy="2381407"/>
            </a:xfrm>
            <a:prstGeom prst="rect">
              <a:avLst/>
            </a:prstGeom>
          </p:spPr>
        </p:pic>
        <p:pic>
          <p:nvPicPr>
            <p:cNvPr id="83" name="Picture 83"/>
            <p:cNvPicPr>
              <a:picLocks noChangeAspect="1"/>
            </p:cNvPicPr>
            <p:nvPr/>
          </p:nvPicPr>
          <p:blipFill>
            <a:blip r:embed="rId8"/>
            <a:srcRect l="11564" r="11564"/>
            <a:stretch>
              <a:fillRect/>
            </a:stretch>
          </p:blipFill>
          <p:spPr>
            <a:xfrm>
              <a:off x="0" y="2496672"/>
              <a:ext cx="1891613" cy="2381407"/>
            </a:xfrm>
            <a:prstGeom prst="rect">
              <a:avLst/>
            </a:prstGeom>
          </p:spPr>
        </p:pic>
        <p:pic>
          <p:nvPicPr>
            <p:cNvPr id="84" name="Picture 84"/>
            <p:cNvPicPr>
              <a:picLocks noChangeAspect="1"/>
            </p:cNvPicPr>
            <p:nvPr/>
          </p:nvPicPr>
          <p:blipFill>
            <a:blip r:embed="rId7"/>
            <a:srcRect t="17194" b="17194"/>
            <a:stretch>
              <a:fillRect/>
            </a:stretch>
          </p:blipFill>
          <p:spPr>
            <a:xfrm>
              <a:off x="2006878" y="2496672"/>
              <a:ext cx="3898491" cy="2381407"/>
            </a:xfrm>
            <a:prstGeom prst="rect">
              <a:avLst/>
            </a:prstGeom>
          </p:spPr>
        </p:pic>
        <p:sp>
          <p:nvSpPr>
            <p:cNvPr id="85" name="AutoShape 85"/>
            <p:cNvSpPr/>
            <p:nvPr/>
          </p:nvSpPr>
          <p:spPr>
            <a:xfrm>
              <a:off x="6020633" y="2496672"/>
              <a:ext cx="1891613" cy="2381407"/>
            </a:xfrm>
            <a:prstGeom prst="rect">
              <a:avLst/>
            </a:prstGeom>
            <a:solidFill>
              <a:srgbClr val="FFFFFF"/>
            </a:solidFill>
          </p:spPr>
        </p:sp>
        <p:pic>
          <p:nvPicPr>
            <p:cNvPr id="86" name="Picture 86"/>
            <p:cNvPicPr>
              <a:picLocks noChangeAspect="1"/>
            </p:cNvPicPr>
            <p:nvPr/>
          </p:nvPicPr>
          <p:blipFill>
            <a:blip r:embed="rId4"/>
            <a:srcRect l="5319" r="5319"/>
            <a:stretch>
              <a:fillRect/>
            </a:stretch>
          </p:blipFill>
          <p:spPr>
            <a:xfrm>
              <a:off x="0" y="4993343"/>
              <a:ext cx="1891613" cy="2381407"/>
            </a:xfrm>
            <a:prstGeom prst="rect">
              <a:avLst/>
            </a:prstGeom>
          </p:spPr>
        </p:pic>
        <p:pic>
          <p:nvPicPr>
            <p:cNvPr id="87" name="Picture 87"/>
            <p:cNvPicPr>
              <a:picLocks noChangeAspect="1"/>
            </p:cNvPicPr>
            <p:nvPr/>
          </p:nvPicPr>
          <p:blipFill>
            <a:blip r:embed="rId4"/>
            <a:srcRect l="5319" r="5319"/>
            <a:stretch>
              <a:fillRect/>
            </a:stretch>
          </p:blipFill>
          <p:spPr>
            <a:xfrm>
              <a:off x="2006878" y="4993343"/>
              <a:ext cx="1891613" cy="2381407"/>
            </a:xfrm>
            <a:prstGeom prst="rect">
              <a:avLst/>
            </a:prstGeom>
          </p:spPr>
        </p:pic>
        <p:pic>
          <p:nvPicPr>
            <p:cNvPr id="88" name="Picture 88"/>
            <p:cNvPicPr>
              <a:picLocks noChangeAspect="1"/>
            </p:cNvPicPr>
            <p:nvPr/>
          </p:nvPicPr>
          <p:blipFill>
            <a:blip r:embed="rId10"/>
            <a:srcRect l="8107" r="8107"/>
            <a:stretch>
              <a:fillRect/>
            </a:stretch>
          </p:blipFill>
          <p:spPr>
            <a:xfrm>
              <a:off x="4013756" y="4993343"/>
              <a:ext cx="1891613" cy="2381407"/>
            </a:xfrm>
            <a:prstGeom prst="rect">
              <a:avLst/>
            </a:prstGeom>
          </p:spPr>
        </p:pic>
        <p:pic>
          <p:nvPicPr>
            <p:cNvPr id="89" name="Picture 89"/>
            <p:cNvPicPr>
              <a:picLocks noChangeAspect="1"/>
            </p:cNvPicPr>
            <p:nvPr/>
          </p:nvPicPr>
          <p:blipFill>
            <a:blip r:embed="rId6"/>
            <a:srcRect l="10735" r="10735"/>
            <a:stretch>
              <a:fillRect/>
            </a:stretch>
          </p:blipFill>
          <p:spPr>
            <a:xfrm>
              <a:off x="6020633" y="4993343"/>
              <a:ext cx="1891613" cy="2381407"/>
            </a:xfrm>
            <a:prstGeom prst="rect">
              <a:avLst/>
            </a:prstGeom>
          </p:spPr>
        </p:pic>
      </p:grpSp>
      <p:grpSp>
        <p:nvGrpSpPr>
          <p:cNvPr id="101" name="Group 101"/>
          <p:cNvGrpSpPr/>
          <p:nvPr/>
        </p:nvGrpSpPr>
        <p:grpSpPr>
          <a:xfrm>
            <a:off x="-176851" y="8859"/>
            <a:ext cx="1275537" cy="4381943"/>
            <a:chOff x="0" y="0"/>
            <a:chExt cx="264173" cy="907531"/>
          </a:xfrm>
        </p:grpSpPr>
        <p:sp>
          <p:nvSpPr>
            <p:cNvPr id="102" name="Freeform 102"/>
            <p:cNvSpPr/>
            <p:nvPr/>
          </p:nvSpPr>
          <p:spPr>
            <a:xfrm>
              <a:off x="0" y="0"/>
              <a:ext cx="264173" cy="907531"/>
            </a:xfrm>
            <a:custGeom>
              <a:avLst/>
              <a:gdLst/>
              <a:ahLst/>
              <a:cxnLst/>
              <a:rect l="l" t="t" r="r" b="b"/>
              <a:pathLst>
                <a:path w="264173" h="907531">
                  <a:moveTo>
                    <a:pt x="0" y="0"/>
                  </a:moveTo>
                  <a:lnTo>
                    <a:pt x="264173" y="0"/>
                  </a:lnTo>
                  <a:lnTo>
                    <a:pt x="264173" y="907531"/>
                  </a:lnTo>
                  <a:lnTo>
                    <a:pt x="0" y="907531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03" name="Group 103"/>
          <p:cNvGrpSpPr/>
          <p:nvPr/>
        </p:nvGrpSpPr>
        <p:grpSpPr>
          <a:xfrm>
            <a:off x="-176851" y="-29644"/>
            <a:ext cx="18633293" cy="10316644"/>
            <a:chOff x="0" y="0"/>
            <a:chExt cx="4634264" cy="2541244"/>
          </a:xfrm>
        </p:grpSpPr>
        <p:sp>
          <p:nvSpPr>
            <p:cNvPr id="104" name="Freeform 104"/>
            <p:cNvSpPr/>
            <p:nvPr/>
          </p:nvSpPr>
          <p:spPr>
            <a:xfrm>
              <a:off x="0" y="0"/>
              <a:ext cx="4634264" cy="2541244"/>
            </a:xfrm>
            <a:custGeom>
              <a:avLst/>
              <a:gdLst/>
              <a:ahLst/>
              <a:cxnLst/>
              <a:rect l="l" t="t" r="r" b="b"/>
              <a:pathLst>
                <a:path w="4634264" h="2541244">
                  <a:moveTo>
                    <a:pt x="0" y="0"/>
                  </a:moveTo>
                  <a:lnTo>
                    <a:pt x="4634264" y="0"/>
                  </a:lnTo>
                  <a:lnTo>
                    <a:pt x="4634264" y="2541244"/>
                  </a:lnTo>
                  <a:lnTo>
                    <a:pt x="0" y="2541244"/>
                  </a:lnTo>
                  <a:close/>
                </a:path>
              </a:pathLst>
            </a:custGeom>
            <a:solidFill>
              <a:srgbClr val="143547">
                <a:alpha val="92941"/>
              </a:srgbClr>
            </a:solidFill>
          </p:spPr>
        </p:sp>
      </p:grpSp>
      <p:sp>
        <p:nvSpPr>
          <p:cNvPr id="105" name="TextBox 105"/>
          <p:cNvSpPr txBox="1"/>
          <p:nvPr/>
        </p:nvSpPr>
        <p:spPr>
          <a:xfrm>
            <a:off x="10351602" y="751093"/>
            <a:ext cx="5574253" cy="15049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1551"/>
              </a:lnSpc>
            </a:pPr>
            <a:r>
              <a:rPr lang="en-US" sz="10501" spc="-105">
                <a:solidFill>
                  <a:srgbClr val="F3F4ED"/>
                </a:solidFill>
                <a:latin typeface="Kollektif Bold"/>
              </a:rPr>
              <a:t>Contacts</a:t>
            </a:r>
          </a:p>
        </p:txBody>
      </p:sp>
      <p:sp>
        <p:nvSpPr>
          <p:cNvPr id="106" name="AutoShape 106"/>
          <p:cNvSpPr/>
          <p:nvPr/>
        </p:nvSpPr>
        <p:spPr>
          <a:xfrm>
            <a:off x="-600501" y="8179938"/>
            <a:ext cx="19297934" cy="2123541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08" name="TextBox 108"/>
          <p:cNvSpPr txBox="1"/>
          <p:nvPr/>
        </p:nvSpPr>
        <p:spPr>
          <a:xfrm>
            <a:off x="2034288" y="3141182"/>
            <a:ext cx="8955002" cy="6018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263"/>
              </a:lnSpc>
            </a:pPr>
            <a:r>
              <a:rPr lang="en-US" sz="3759" dirty="0">
                <a:solidFill>
                  <a:srgbClr val="FFFFFF"/>
                </a:solidFill>
                <a:latin typeface="Kollektif Bold"/>
              </a:rPr>
              <a:t>Nom et contact mail </a:t>
            </a:r>
            <a:r>
              <a:rPr lang="en-US" sz="3759" dirty="0" err="1">
                <a:solidFill>
                  <a:srgbClr val="FFFFFF"/>
                </a:solidFill>
                <a:latin typeface="Kollektif Bold"/>
              </a:rPr>
              <a:t>ou</a:t>
            </a:r>
            <a:r>
              <a:rPr lang="en-US" sz="3759" dirty="0">
                <a:solidFill>
                  <a:srgbClr val="FFFFFF"/>
                </a:solidFill>
                <a:latin typeface="Kollektif Bold"/>
              </a:rPr>
              <a:t> </a:t>
            </a:r>
            <a:r>
              <a:rPr lang="en-US" sz="3759" dirty="0" err="1">
                <a:solidFill>
                  <a:srgbClr val="FFFFFF"/>
                </a:solidFill>
                <a:latin typeface="Kollektif Bold"/>
              </a:rPr>
              <a:t>téléphone</a:t>
            </a:r>
            <a:endParaRPr lang="en-US" sz="3759" dirty="0">
              <a:solidFill>
                <a:srgbClr val="FFFFFF"/>
              </a:solidFill>
              <a:latin typeface="Kollektif Bold"/>
            </a:endParaRPr>
          </a:p>
        </p:txBody>
      </p:sp>
      <p:sp>
        <p:nvSpPr>
          <p:cNvPr id="111" name="AutoShape 111"/>
          <p:cNvSpPr/>
          <p:nvPr/>
        </p:nvSpPr>
        <p:spPr>
          <a:xfrm>
            <a:off x="15785163" y="5765140"/>
            <a:ext cx="140692" cy="4521860"/>
          </a:xfrm>
          <a:prstGeom prst="rect">
            <a:avLst/>
          </a:prstGeom>
          <a:solidFill>
            <a:srgbClr val="FFCD34"/>
          </a:solidFill>
        </p:spPr>
      </p:sp>
      <p:sp>
        <p:nvSpPr>
          <p:cNvPr id="112" name="AutoShape 112"/>
          <p:cNvSpPr/>
          <p:nvPr/>
        </p:nvSpPr>
        <p:spPr>
          <a:xfrm>
            <a:off x="1719996" y="8859"/>
            <a:ext cx="151979" cy="4593858"/>
          </a:xfrm>
          <a:prstGeom prst="rect">
            <a:avLst/>
          </a:prstGeom>
          <a:solidFill>
            <a:srgbClr val="FFCD34"/>
          </a:solidFill>
        </p:spPr>
      </p:sp>
      <p:pic>
        <p:nvPicPr>
          <p:cNvPr id="124" name="Image 123">
            <a:extLst>
              <a:ext uri="{FF2B5EF4-FFF2-40B4-BE49-F238E27FC236}">
                <a16:creationId xmlns:a16="http://schemas.microsoft.com/office/drawing/2014/main" id="{8D1BC8A8-0DBF-DA3C-5E50-718D0FE40C7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407" y="8957105"/>
            <a:ext cx="10953398" cy="1234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1697216"/>
            <a:ext cx="4531057" cy="74730"/>
          </a:xfrm>
          <a:prstGeom prst="rect">
            <a:avLst/>
          </a:prstGeom>
          <a:solidFill>
            <a:srgbClr val="FFCD34"/>
          </a:solidFill>
        </p:spPr>
      </p:sp>
      <p:grpSp>
        <p:nvGrpSpPr>
          <p:cNvPr id="3" name="Group 3"/>
          <p:cNvGrpSpPr/>
          <p:nvPr/>
        </p:nvGrpSpPr>
        <p:grpSpPr>
          <a:xfrm>
            <a:off x="0" y="9258300"/>
            <a:ext cx="18288000" cy="1028700"/>
            <a:chOff x="0" y="0"/>
            <a:chExt cx="4364343" cy="32631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364343" cy="326316"/>
            </a:xfrm>
            <a:custGeom>
              <a:avLst/>
              <a:gdLst/>
              <a:ahLst/>
              <a:cxnLst/>
              <a:rect l="l" t="t" r="r" b="b"/>
              <a:pathLst>
                <a:path w="4364343" h="326316">
                  <a:moveTo>
                    <a:pt x="0" y="0"/>
                  </a:moveTo>
                  <a:lnTo>
                    <a:pt x="4364343" y="0"/>
                  </a:lnTo>
                  <a:lnTo>
                    <a:pt x="4364343" y="326316"/>
                  </a:lnTo>
                  <a:lnTo>
                    <a:pt x="0" y="326316"/>
                  </a:lnTo>
                  <a:close/>
                </a:path>
              </a:pathLst>
            </a:custGeom>
            <a:solidFill>
              <a:srgbClr val="03313D"/>
            </a:solidFill>
          </p:spPr>
        </p:sp>
      </p:grpSp>
      <p:sp>
        <p:nvSpPr>
          <p:cNvPr id="6" name="AutoShape 6"/>
          <p:cNvSpPr/>
          <p:nvPr/>
        </p:nvSpPr>
        <p:spPr>
          <a:xfrm>
            <a:off x="16992600" y="9410700"/>
            <a:ext cx="84995" cy="876300"/>
          </a:xfrm>
          <a:prstGeom prst="rect">
            <a:avLst/>
          </a:prstGeom>
          <a:solidFill>
            <a:srgbClr val="FFCD34"/>
          </a:solidFill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34983" y="7045146"/>
            <a:ext cx="1064686" cy="106468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36427" y="2250020"/>
            <a:ext cx="1064686" cy="106468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236427" y="4662493"/>
            <a:ext cx="1064687" cy="1064687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520179" y="633673"/>
            <a:ext cx="13602290" cy="919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39"/>
              </a:lnSpc>
            </a:pPr>
            <a:r>
              <a:rPr lang="en-US" sz="6399" spc="-63" dirty="0" err="1">
                <a:solidFill>
                  <a:srgbClr val="03313D"/>
                </a:solidFill>
                <a:latin typeface="Kollektif Bold"/>
              </a:rPr>
              <a:t>Calendrier</a:t>
            </a:r>
            <a:endParaRPr lang="en-US" sz="6399" spc="-63" dirty="0">
              <a:solidFill>
                <a:srgbClr val="03313D"/>
              </a:solidFill>
              <a:latin typeface="Kollektif Bold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D003C09-4678-E3B0-C1DE-36E59E685DEF}"/>
              </a:ext>
            </a:extLst>
          </p:cNvPr>
          <p:cNvSpPr txBox="1"/>
          <p:nvPr/>
        </p:nvSpPr>
        <p:spPr>
          <a:xfrm>
            <a:off x="2458783" y="2212614"/>
            <a:ext cx="68371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Atelier 1 : </a:t>
            </a:r>
            <a:r>
              <a:rPr lang="fr-FR" sz="3600" dirty="0">
                <a:latin typeface="Leelawadee" panose="020B0502040204020203" pitchFamily="34" charset="-34"/>
                <a:cs typeface="Leelawadee" panose="020B0502040204020203" pitchFamily="34" charset="-34"/>
              </a:rPr>
              <a:t>Introduction – </a:t>
            </a:r>
            <a:br>
              <a:rPr lang="fr-FR" sz="3600" dirty="0">
                <a:latin typeface="Leelawadee" panose="020B0502040204020203" pitchFamily="34" charset="-34"/>
                <a:cs typeface="Leelawadee" panose="020B0502040204020203" pitchFamily="34" charset="-34"/>
              </a:rPr>
            </a:br>
            <a:r>
              <a:rPr lang="fr-FR" sz="3600" dirty="0">
                <a:latin typeface="Leelawadee" panose="020B0502040204020203" pitchFamily="34" charset="-34"/>
                <a:cs typeface="Leelawadee" panose="020B0502040204020203" pitchFamily="34" charset="-34"/>
              </a:rPr>
              <a:t>Les arnaques les plus fréquentes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20B1217-424E-D3F5-66F3-A55AF324A808}"/>
              </a:ext>
            </a:extLst>
          </p:cNvPr>
          <p:cNvSpPr txBox="1"/>
          <p:nvPr/>
        </p:nvSpPr>
        <p:spPr>
          <a:xfrm>
            <a:off x="2458783" y="3335735"/>
            <a:ext cx="5043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Leelawadee" panose="020B0502040204020203" pitchFamily="34" charset="-34"/>
                <a:cs typeface="Leelawadee" panose="020B0502040204020203" pitchFamily="34" charset="-34"/>
              </a:rPr>
              <a:t>Date :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0883925-10A7-9A24-7F7C-20635D0E4897}"/>
              </a:ext>
            </a:extLst>
          </p:cNvPr>
          <p:cNvSpPr txBox="1"/>
          <p:nvPr/>
        </p:nvSpPr>
        <p:spPr>
          <a:xfrm>
            <a:off x="2510974" y="4747168"/>
            <a:ext cx="76011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Atelier 3 : </a:t>
            </a:r>
            <a:r>
              <a:rPr lang="fr-FR" sz="3600" dirty="0">
                <a:latin typeface="Leelawadee" panose="020B0502040204020203" pitchFamily="34" charset="-34"/>
                <a:cs typeface="Leelawadee" panose="020B0502040204020203" pitchFamily="34" charset="-34"/>
              </a:rPr>
              <a:t>Sécuriser ses informations personnelles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5FBC373-E7E8-B923-C854-A3D55C5C4AC6}"/>
              </a:ext>
            </a:extLst>
          </p:cNvPr>
          <p:cNvSpPr txBox="1"/>
          <p:nvPr/>
        </p:nvSpPr>
        <p:spPr>
          <a:xfrm>
            <a:off x="2458782" y="5884633"/>
            <a:ext cx="5043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Leelawadee" panose="020B0502040204020203" pitchFamily="34" charset="-34"/>
                <a:cs typeface="Leelawadee" panose="020B0502040204020203" pitchFamily="34" charset="-34"/>
              </a:rPr>
              <a:t>Date :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98DDE2A-90CA-699C-7754-9E644F869958}"/>
              </a:ext>
            </a:extLst>
          </p:cNvPr>
          <p:cNvSpPr txBox="1"/>
          <p:nvPr/>
        </p:nvSpPr>
        <p:spPr>
          <a:xfrm>
            <a:off x="2509528" y="7061832"/>
            <a:ext cx="5583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Atelier 5 : </a:t>
            </a:r>
            <a:r>
              <a:rPr lang="fr-FR" sz="3600" dirty="0">
                <a:latin typeface="Leelawadee" panose="020B0502040204020203" pitchFamily="34" charset="-34"/>
                <a:cs typeface="Leelawadee" panose="020B0502040204020203" pitchFamily="34" charset="-34"/>
              </a:rPr>
              <a:t>Achats en ligne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9B434C7C-3118-B651-A85F-59AAC14CEAD3}"/>
              </a:ext>
            </a:extLst>
          </p:cNvPr>
          <p:cNvSpPr txBox="1"/>
          <p:nvPr/>
        </p:nvSpPr>
        <p:spPr>
          <a:xfrm>
            <a:off x="2458782" y="7635298"/>
            <a:ext cx="5043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Leelawadee" panose="020B0502040204020203" pitchFamily="34" charset="-34"/>
                <a:cs typeface="Leelawadee" panose="020B0502040204020203" pitchFamily="34" charset="-34"/>
              </a:rPr>
              <a:t>Date : 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5C8969A2-F078-3E3E-4476-7AA648C6248F}"/>
              </a:ext>
            </a:extLst>
          </p:cNvPr>
          <p:cNvSpPr txBox="1"/>
          <p:nvPr/>
        </p:nvSpPr>
        <p:spPr>
          <a:xfrm>
            <a:off x="10623262" y="2274167"/>
            <a:ext cx="66165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Atelier 2 : </a:t>
            </a:r>
            <a:r>
              <a:rPr lang="fr-FR" sz="3600" dirty="0">
                <a:latin typeface="Leelawadee" panose="020B0502040204020203" pitchFamily="34" charset="-34"/>
                <a:cs typeface="Leelawadee" panose="020B0502040204020203" pitchFamily="34" charset="-34"/>
              </a:rPr>
              <a:t>Les réactions à avoir : comportements et sites clés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D3741266-84EF-507C-CC35-C24704A79A6C}"/>
              </a:ext>
            </a:extLst>
          </p:cNvPr>
          <p:cNvSpPr txBox="1"/>
          <p:nvPr/>
        </p:nvSpPr>
        <p:spPr>
          <a:xfrm>
            <a:off x="10623262" y="3415251"/>
            <a:ext cx="5043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Leelawadee" panose="020B0502040204020203" pitchFamily="34" charset="-34"/>
                <a:cs typeface="Leelawadee" panose="020B0502040204020203" pitchFamily="34" charset="-34"/>
              </a:rPr>
              <a:t>Date : 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18DD60CD-2F76-1B0B-F6A2-D4D45E261180}"/>
              </a:ext>
            </a:extLst>
          </p:cNvPr>
          <p:cNvSpPr txBox="1"/>
          <p:nvPr/>
        </p:nvSpPr>
        <p:spPr>
          <a:xfrm>
            <a:off x="10623262" y="4629013"/>
            <a:ext cx="5773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Atelier 4 : </a:t>
            </a:r>
            <a:r>
              <a:rPr lang="fr-FR" sz="3600" dirty="0">
                <a:latin typeface="Leelawadee" panose="020B0502040204020203" pitchFamily="34" charset="-34"/>
                <a:cs typeface="Leelawadee" panose="020B0502040204020203" pitchFamily="34" charset="-34"/>
              </a:rPr>
              <a:t>Banque en ligne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9B91907D-89FE-1859-7DA2-2C0C479FEF4E}"/>
              </a:ext>
            </a:extLst>
          </p:cNvPr>
          <p:cNvSpPr txBox="1"/>
          <p:nvPr/>
        </p:nvSpPr>
        <p:spPr>
          <a:xfrm>
            <a:off x="10623262" y="5141884"/>
            <a:ext cx="5043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Leelawadee" panose="020B0502040204020203" pitchFamily="34" charset="-34"/>
                <a:cs typeface="Leelawadee" panose="020B0502040204020203" pitchFamily="34" charset="-34"/>
              </a:rPr>
              <a:t>Date : 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DFE05C75-BA47-0D05-7D7A-28BAA3050330}"/>
              </a:ext>
            </a:extLst>
          </p:cNvPr>
          <p:cNvSpPr txBox="1"/>
          <p:nvPr/>
        </p:nvSpPr>
        <p:spPr>
          <a:xfrm>
            <a:off x="10623262" y="6563023"/>
            <a:ext cx="62703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Atelier 6 : </a:t>
            </a:r>
            <a:r>
              <a:rPr lang="fr-FR" sz="3600" dirty="0">
                <a:latin typeface="Leelawadee" panose="020B0502040204020203" pitchFamily="34" charset="-34"/>
                <a:cs typeface="Leelawadee" panose="020B0502040204020203" pitchFamily="34" charset="-34"/>
              </a:rPr>
              <a:t>Réseaux sociaux, mails et sms 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8592B709-08C0-B170-CF5D-32A4AAADA046}"/>
              </a:ext>
            </a:extLst>
          </p:cNvPr>
          <p:cNvSpPr txBox="1"/>
          <p:nvPr/>
        </p:nvSpPr>
        <p:spPr>
          <a:xfrm>
            <a:off x="10623261" y="7733714"/>
            <a:ext cx="5043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Leelawadee" panose="020B0502040204020203" pitchFamily="34" charset="-34"/>
                <a:cs typeface="Leelawadee" panose="020B0502040204020203" pitchFamily="34" charset="-34"/>
              </a:rPr>
              <a:t>Date : </a:t>
            </a:r>
          </a:p>
        </p:txBody>
      </p:sp>
      <p:pic>
        <p:nvPicPr>
          <p:cNvPr id="11" name="Picture 9">
            <a:extLst>
              <a:ext uri="{FF2B5EF4-FFF2-40B4-BE49-F238E27FC236}">
                <a16:creationId xmlns:a16="http://schemas.microsoft.com/office/drawing/2014/main" id="{C68661DD-3C20-5E50-6979-81E0B0BABC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348716" y="6627388"/>
            <a:ext cx="1064687" cy="1064687"/>
          </a:xfrm>
          <a:prstGeom prst="rect">
            <a:avLst/>
          </a:prstGeom>
        </p:spPr>
      </p:pic>
      <p:pic>
        <p:nvPicPr>
          <p:cNvPr id="17" name="Picture 7">
            <a:extLst>
              <a:ext uri="{FF2B5EF4-FFF2-40B4-BE49-F238E27FC236}">
                <a16:creationId xmlns:a16="http://schemas.microsoft.com/office/drawing/2014/main" id="{C7DD3B6E-AF28-B7AA-F672-A1592CE775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348716" y="2274167"/>
            <a:ext cx="1064686" cy="1064686"/>
          </a:xfrm>
          <a:prstGeom prst="rect">
            <a:avLst/>
          </a:prstGeom>
        </p:spPr>
      </p:pic>
      <p:pic>
        <p:nvPicPr>
          <p:cNvPr id="18" name="Picture 8">
            <a:extLst>
              <a:ext uri="{FF2B5EF4-FFF2-40B4-BE49-F238E27FC236}">
                <a16:creationId xmlns:a16="http://schemas.microsoft.com/office/drawing/2014/main" id="{422ABD78-A6EF-399F-FE5B-CE4934C7E3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348716" y="4562712"/>
            <a:ext cx="1064686" cy="106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046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t="11831" b="11831"/>
          <a:stretch>
            <a:fillRect/>
          </a:stretch>
        </p:blipFill>
        <p:spPr>
          <a:xfrm>
            <a:off x="98152" y="2240671"/>
            <a:ext cx="3878561" cy="245365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l="3646" r="18232"/>
          <a:stretch>
            <a:fillRect/>
          </a:stretch>
        </p:blipFill>
        <p:spPr>
          <a:xfrm>
            <a:off x="4185351" y="109529"/>
            <a:ext cx="2497315" cy="449573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 l="10441" t="11022" r="11054" b="24760"/>
          <a:stretch>
            <a:fillRect/>
          </a:stretch>
        </p:blipFill>
        <p:spPr>
          <a:xfrm>
            <a:off x="6871683" y="6614115"/>
            <a:ext cx="4309924" cy="264418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 l="22402" t="19115" r="11544" b="23049"/>
          <a:stretch>
            <a:fillRect/>
          </a:stretch>
        </p:blipFill>
        <p:spPr>
          <a:xfrm>
            <a:off x="6957779" y="0"/>
            <a:ext cx="2648328" cy="309177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 t="3170" b="3170"/>
          <a:stretch>
            <a:fillRect/>
          </a:stretch>
        </p:blipFill>
        <p:spPr>
          <a:xfrm>
            <a:off x="511123" y="0"/>
            <a:ext cx="3465590" cy="213232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 l="210" r="210"/>
          <a:stretch>
            <a:fillRect/>
          </a:stretch>
        </p:blipFill>
        <p:spPr>
          <a:xfrm>
            <a:off x="6871683" y="3304619"/>
            <a:ext cx="5468848" cy="308926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rcRect l="16075" r="19371"/>
          <a:stretch>
            <a:fillRect/>
          </a:stretch>
        </p:blipFill>
        <p:spPr>
          <a:xfrm>
            <a:off x="12539195" y="0"/>
            <a:ext cx="5503228" cy="639388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rcRect l="62237" t="5666" r="4753"/>
          <a:stretch>
            <a:fillRect/>
          </a:stretch>
        </p:blipFill>
        <p:spPr>
          <a:xfrm>
            <a:off x="4613416" y="4823175"/>
            <a:ext cx="2069250" cy="443512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/>
          <a:srcRect l="42281" r="19520" b="11233"/>
          <a:stretch>
            <a:fillRect/>
          </a:stretch>
        </p:blipFill>
        <p:spPr>
          <a:xfrm>
            <a:off x="9743838" y="96322"/>
            <a:ext cx="2596693" cy="301089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/>
          <a:srcRect l="2609" t="26859" b="4005"/>
          <a:stretch>
            <a:fillRect/>
          </a:stretch>
        </p:blipFill>
        <p:spPr>
          <a:xfrm>
            <a:off x="11420382" y="6614115"/>
            <a:ext cx="6622041" cy="2644185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4797354" y="4006345"/>
            <a:ext cx="136255" cy="136255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CD34"/>
            </a:solidFill>
          </p:spPr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12"/>
          <a:srcRect t="5080" b="18154"/>
          <a:stretch>
            <a:fillRect/>
          </a:stretch>
        </p:blipFill>
        <p:spPr>
          <a:xfrm>
            <a:off x="6871683" y="3270139"/>
            <a:ext cx="5468848" cy="315822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3"/>
          <a:srcRect l="2143" r="26499"/>
          <a:stretch>
            <a:fillRect/>
          </a:stretch>
        </p:blipFill>
        <p:spPr>
          <a:xfrm>
            <a:off x="239393" y="4823175"/>
            <a:ext cx="4219718" cy="4435125"/>
          </a:xfrm>
          <a:prstGeom prst="rect">
            <a:avLst/>
          </a:prstGeom>
        </p:spPr>
      </p:pic>
      <p:sp>
        <p:nvSpPr>
          <p:cNvPr id="18" name="AutoShape 18"/>
          <p:cNvSpPr/>
          <p:nvPr/>
        </p:nvSpPr>
        <p:spPr>
          <a:xfrm>
            <a:off x="-26065" y="-53782"/>
            <a:ext cx="18491865" cy="10287000"/>
          </a:xfrm>
          <a:prstGeom prst="rect">
            <a:avLst/>
          </a:prstGeom>
          <a:solidFill>
            <a:srgbClr val="03313D">
              <a:alpha val="80000"/>
            </a:srgbClr>
          </a:solidFill>
        </p:spPr>
      </p:sp>
      <p:sp>
        <p:nvSpPr>
          <p:cNvPr id="19" name="AutoShape 19"/>
          <p:cNvSpPr/>
          <p:nvPr/>
        </p:nvSpPr>
        <p:spPr>
          <a:xfrm>
            <a:off x="17526000" y="6959549"/>
            <a:ext cx="151735" cy="3424291"/>
          </a:xfrm>
          <a:prstGeom prst="rect">
            <a:avLst/>
          </a:prstGeom>
          <a:solidFill>
            <a:srgbClr val="FFCD34"/>
          </a:solidFill>
        </p:spPr>
      </p:sp>
      <p:sp>
        <p:nvSpPr>
          <p:cNvPr id="21" name="AutoShape 21"/>
          <p:cNvSpPr/>
          <p:nvPr/>
        </p:nvSpPr>
        <p:spPr>
          <a:xfrm>
            <a:off x="1524000" y="-18892"/>
            <a:ext cx="129769" cy="3439957"/>
          </a:xfrm>
          <a:prstGeom prst="rect">
            <a:avLst/>
          </a:prstGeom>
          <a:solidFill>
            <a:srgbClr val="FFCD34"/>
          </a:solidFill>
        </p:spPr>
      </p:sp>
      <p:sp>
        <p:nvSpPr>
          <p:cNvPr id="22" name="TextBox 22"/>
          <p:cNvSpPr txBox="1"/>
          <p:nvPr/>
        </p:nvSpPr>
        <p:spPr>
          <a:xfrm>
            <a:off x="15925800" y="7707433"/>
            <a:ext cx="17750794" cy="6582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42"/>
              </a:lnSpc>
            </a:pPr>
            <a:r>
              <a:rPr lang="en-US" sz="4584" spc="-45">
                <a:solidFill>
                  <a:srgbClr val="F3F4ED"/>
                </a:solidFill>
                <a:latin typeface="Kollektif Bold"/>
              </a:rPr>
              <a:t>2023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407763" y="3714125"/>
            <a:ext cx="26346335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fr-FR" sz="8000" dirty="0">
                <a:solidFill>
                  <a:schemeClr val="bg1"/>
                </a:solidFill>
                <a:latin typeface="Kollektif Bold" panose="020B0604020202020204" charset="0"/>
              </a:rPr>
              <a:t>Atelier 4 : Banque en ligne</a:t>
            </a:r>
          </a:p>
        </p:txBody>
      </p:sp>
      <p:sp>
        <p:nvSpPr>
          <p:cNvPr id="26" name="AutoShape 26"/>
          <p:cNvSpPr/>
          <p:nvPr/>
        </p:nvSpPr>
        <p:spPr>
          <a:xfrm>
            <a:off x="0" y="8780196"/>
            <a:ext cx="18288000" cy="1628394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29" name="Titre 1">
            <a:extLst>
              <a:ext uri="{FF2B5EF4-FFF2-40B4-BE49-F238E27FC236}">
                <a16:creationId xmlns:a16="http://schemas.microsoft.com/office/drawing/2014/main" id="{00A18B19-3743-E576-ED96-6CD9A10E2531}"/>
              </a:ext>
            </a:extLst>
          </p:cNvPr>
          <p:cNvSpPr txBox="1">
            <a:spLocks/>
          </p:cNvSpPr>
          <p:nvPr/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0" name="Sous-titre 2">
            <a:extLst>
              <a:ext uri="{FF2B5EF4-FFF2-40B4-BE49-F238E27FC236}">
                <a16:creationId xmlns:a16="http://schemas.microsoft.com/office/drawing/2014/main" id="{A2BE1D8B-0AC7-ADBB-2C8F-A2C8E84CA0DB}"/>
              </a:ext>
            </a:extLst>
          </p:cNvPr>
          <p:cNvSpPr txBox="1">
            <a:spLocks/>
          </p:cNvSpPr>
          <p:nvPr/>
        </p:nvSpPr>
        <p:spPr>
          <a:xfrm>
            <a:off x="2156995" y="5835689"/>
            <a:ext cx="9144000" cy="165576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38B7E9DA-659F-85E3-B86D-9F3D1BFB7D1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408" y="8957105"/>
            <a:ext cx="10942523" cy="12335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"/>
    </mc:Choice>
    <mc:Fallback xmlns="">
      <p:transition spd="slow" advTm="1558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0" y="9258300"/>
            <a:ext cx="18288000" cy="1028700"/>
            <a:chOff x="0" y="0"/>
            <a:chExt cx="4364343" cy="32631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364343" cy="326316"/>
            </a:xfrm>
            <a:custGeom>
              <a:avLst/>
              <a:gdLst/>
              <a:ahLst/>
              <a:cxnLst/>
              <a:rect l="l" t="t" r="r" b="b"/>
              <a:pathLst>
                <a:path w="4364343" h="326316">
                  <a:moveTo>
                    <a:pt x="0" y="0"/>
                  </a:moveTo>
                  <a:lnTo>
                    <a:pt x="4364343" y="0"/>
                  </a:lnTo>
                  <a:lnTo>
                    <a:pt x="4364343" y="326316"/>
                  </a:lnTo>
                  <a:lnTo>
                    <a:pt x="0" y="326316"/>
                  </a:lnTo>
                  <a:close/>
                </a:path>
              </a:pathLst>
            </a:custGeom>
            <a:solidFill>
              <a:srgbClr val="03313D"/>
            </a:solidFill>
          </p:spPr>
        </p:sp>
      </p:grpSp>
      <p:sp>
        <p:nvSpPr>
          <p:cNvPr id="6" name="AutoShape 6"/>
          <p:cNvSpPr/>
          <p:nvPr/>
        </p:nvSpPr>
        <p:spPr>
          <a:xfrm>
            <a:off x="16992600" y="9410700"/>
            <a:ext cx="84995" cy="876300"/>
          </a:xfrm>
          <a:prstGeom prst="rect">
            <a:avLst/>
          </a:prstGeom>
          <a:solidFill>
            <a:srgbClr val="FFCD34"/>
          </a:solidFill>
        </p:spPr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6475E9B-B703-8941-46C5-DEDD90C8DF81}"/>
              </a:ext>
            </a:extLst>
          </p:cNvPr>
          <p:cNvSpPr txBox="1"/>
          <p:nvPr/>
        </p:nvSpPr>
        <p:spPr>
          <a:xfrm>
            <a:off x="1392072" y="2076171"/>
            <a:ext cx="1645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Leelawadee" panose="020B0502040204020203" pitchFamily="34" charset="-34"/>
                <a:cs typeface="Leelawadee" panose="020B0502040204020203" pitchFamily="34" charset="-34"/>
              </a:rPr>
              <a:t>Il existe différentes anarques autour de la banque et des achats en ligne :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971E2C0-A962-4E88-761B-C71F02C07671}"/>
              </a:ext>
            </a:extLst>
          </p:cNvPr>
          <p:cNvSpPr txBox="1"/>
          <p:nvPr/>
        </p:nvSpPr>
        <p:spPr>
          <a:xfrm>
            <a:off x="6046430" y="3439850"/>
            <a:ext cx="11049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/>
              <a:t>Fraudes aux conseiller bancaires </a:t>
            </a:r>
          </a:p>
          <a:p>
            <a:endParaRPr lang="fr-FR" sz="4000" dirty="0"/>
          </a:p>
          <a:p>
            <a:r>
              <a:rPr lang="fr-FR" sz="4000" dirty="0"/>
              <a:t>Fraudes aux coordonnées bancaires </a:t>
            </a:r>
          </a:p>
          <a:p>
            <a:endParaRPr lang="fr-FR" sz="4000" dirty="0"/>
          </a:p>
          <a:p>
            <a:r>
              <a:rPr lang="fr-FR" sz="4000" dirty="0"/>
              <a:t>Arnaques financières</a:t>
            </a:r>
          </a:p>
        </p:txBody>
      </p:sp>
      <p:pic>
        <p:nvPicPr>
          <p:cNvPr id="13" name="Picture 9">
            <a:extLst>
              <a:ext uri="{FF2B5EF4-FFF2-40B4-BE49-F238E27FC236}">
                <a16:creationId xmlns:a16="http://schemas.microsoft.com/office/drawing/2014/main" id="{1428831E-7B05-9A3C-F46A-DAA2883B30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769417" y="3356446"/>
            <a:ext cx="933771" cy="933771"/>
          </a:xfrm>
          <a:prstGeom prst="rect">
            <a:avLst/>
          </a:prstGeom>
        </p:spPr>
      </p:pic>
      <p:pic>
        <p:nvPicPr>
          <p:cNvPr id="15" name="Picture 9">
            <a:extLst>
              <a:ext uri="{FF2B5EF4-FFF2-40B4-BE49-F238E27FC236}">
                <a16:creationId xmlns:a16="http://schemas.microsoft.com/office/drawing/2014/main" id="{51FDE32F-5C9B-2FE6-CAF1-3BD7C20924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769417" y="4509108"/>
            <a:ext cx="933771" cy="933771"/>
          </a:xfrm>
          <a:prstGeom prst="rect">
            <a:avLst/>
          </a:prstGeom>
        </p:spPr>
      </p:pic>
      <p:pic>
        <p:nvPicPr>
          <p:cNvPr id="7" name="Picture 9">
            <a:extLst>
              <a:ext uri="{FF2B5EF4-FFF2-40B4-BE49-F238E27FC236}">
                <a16:creationId xmlns:a16="http://schemas.microsoft.com/office/drawing/2014/main" id="{E41922DC-B52E-7585-5BC0-BD8FBB50F9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769417" y="5669151"/>
            <a:ext cx="933771" cy="93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594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1697215"/>
            <a:ext cx="14548513" cy="123465"/>
          </a:xfrm>
          <a:prstGeom prst="rect">
            <a:avLst/>
          </a:prstGeom>
          <a:solidFill>
            <a:srgbClr val="FFCD34"/>
          </a:solidFill>
        </p:spPr>
      </p:sp>
      <p:grpSp>
        <p:nvGrpSpPr>
          <p:cNvPr id="3" name="Group 3"/>
          <p:cNvGrpSpPr/>
          <p:nvPr/>
        </p:nvGrpSpPr>
        <p:grpSpPr>
          <a:xfrm>
            <a:off x="0" y="9258300"/>
            <a:ext cx="18288000" cy="1028700"/>
            <a:chOff x="0" y="0"/>
            <a:chExt cx="4364343" cy="32631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364343" cy="326316"/>
            </a:xfrm>
            <a:custGeom>
              <a:avLst/>
              <a:gdLst/>
              <a:ahLst/>
              <a:cxnLst/>
              <a:rect l="l" t="t" r="r" b="b"/>
              <a:pathLst>
                <a:path w="4364343" h="326316">
                  <a:moveTo>
                    <a:pt x="0" y="0"/>
                  </a:moveTo>
                  <a:lnTo>
                    <a:pt x="4364343" y="0"/>
                  </a:lnTo>
                  <a:lnTo>
                    <a:pt x="4364343" y="326316"/>
                  </a:lnTo>
                  <a:lnTo>
                    <a:pt x="0" y="326316"/>
                  </a:lnTo>
                  <a:close/>
                </a:path>
              </a:pathLst>
            </a:custGeom>
            <a:solidFill>
              <a:srgbClr val="03313D"/>
            </a:solidFill>
          </p:spPr>
        </p:sp>
      </p:grpSp>
      <p:sp>
        <p:nvSpPr>
          <p:cNvPr id="6" name="AutoShape 6"/>
          <p:cNvSpPr/>
          <p:nvPr/>
        </p:nvSpPr>
        <p:spPr>
          <a:xfrm>
            <a:off x="16992600" y="9410700"/>
            <a:ext cx="84995" cy="876300"/>
          </a:xfrm>
          <a:prstGeom prst="rect">
            <a:avLst/>
          </a:prstGeom>
          <a:solidFill>
            <a:srgbClr val="FFCD34"/>
          </a:solidFill>
        </p:spPr>
      </p:sp>
      <p:sp>
        <p:nvSpPr>
          <p:cNvPr id="14" name="TextBox 14"/>
          <p:cNvSpPr txBox="1"/>
          <p:nvPr/>
        </p:nvSpPr>
        <p:spPr>
          <a:xfrm>
            <a:off x="520178" y="633673"/>
            <a:ext cx="17005821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039"/>
              </a:lnSpc>
            </a:pPr>
            <a:r>
              <a:rPr lang="en-US" sz="6399" spc="-63">
                <a:solidFill>
                  <a:srgbClr val="03313D"/>
                </a:solidFill>
                <a:latin typeface="Kollektif Bold"/>
              </a:rPr>
              <a:t>Les </a:t>
            </a:r>
            <a:r>
              <a:rPr lang="en-US" sz="6399" spc="-63" err="1">
                <a:solidFill>
                  <a:srgbClr val="03313D"/>
                </a:solidFill>
                <a:latin typeface="Kollektif Bold"/>
              </a:rPr>
              <a:t>fraudes</a:t>
            </a:r>
            <a:r>
              <a:rPr lang="en-US" sz="6399" spc="-63">
                <a:solidFill>
                  <a:srgbClr val="03313D"/>
                </a:solidFill>
                <a:latin typeface="Kollektif Bold"/>
              </a:rPr>
              <a:t> aux </a:t>
            </a:r>
            <a:r>
              <a:rPr lang="en-US" sz="6399" spc="-63" err="1">
                <a:solidFill>
                  <a:srgbClr val="03313D"/>
                </a:solidFill>
                <a:latin typeface="Kollektif Bold"/>
              </a:rPr>
              <a:t>conseillers</a:t>
            </a:r>
            <a:r>
              <a:rPr lang="en-US" sz="6399" spc="-63">
                <a:solidFill>
                  <a:srgbClr val="03313D"/>
                </a:solidFill>
                <a:latin typeface="Kollektif Bold"/>
              </a:rPr>
              <a:t> </a:t>
            </a:r>
            <a:r>
              <a:rPr lang="en-US" sz="6399" spc="-63" err="1">
                <a:solidFill>
                  <a:srgbClr val="03313D"/>
                </a:solidFill>
                <a:latin typeface="Kollektif Bold"/>
              </a:rPr>
              <a:t>bancaires</a:t>
            </a:r>
            <a:endParaRPr lang="en-US" sz="6399" spc="-63">
              <a:solidFill>
                <a:srgbClr val="03313D"/>
              </a:solidFill>
              <a:latin typeface="Kollektif Bold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77B53B17-8B6D-CD3D-1B32-CBECFC798685}"/>
              </a:ext>
            </a:extLst>
          </p:cNvPr>
          <p:cNvSpPr txBox="1"/>
          <p:nvPr/>
        </p:nvSpPr>
        <p:spPr>
          <a:xfrm>
            <a:off x="2248116" y="2388900"/>
            <a:ext cx="14744484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ym typeface="Wingdings" pitchFamily="2" charset="2"/>
              </a:rPr>
              <a:t>Mise en situation:   </a:t>
            </a:r>
            <a:r>
              <a:rPr lang="fr-FR" sz="3200" dirty="0">
                <a:sym typeface="Wingdings" pitchFamily="2" charset="2"/>
              </a:rPr>
              <a:t>Un conseiller vous appelle par téléphone pour  </a:t>
            </a:r>
          </a:p>
          <a:p>
            <a:r>
              <a:rPr lang="fr-FR" sz="3200" dirty="0">
                <a:sym typeface="Wingdings" pitchFamily="2" charset="2"/>
              </a:rPr>
              <a:t>		                vous alerter sur des opérations qu’il juge </a:t>
            </a:r>
          </a:p>
          <a:p>
            <a:r>
              <a:rPr lang="fr-FR" sz="3200" dirty="0">
                <a:sym typeface="Wingdings" pitchFamily="2" charset="2"/>
              </a:rPr>
              <a:t>		                « anormales ».</a:t>
            </a:r>
          </a:p>
          <a:p>
            <a:r>
              <a:rPr lang="fr-FR" sz="3200" dirty="0">
                <a:sym typeface="Wingdings" pitchFamily="2" charset="2"/>
              </a:rPr>
              <a:t> </a:t>
            </a:r>
          </a:p>
          <a:p>
            <a:r>
              <a:rPr lang="fr-FR" sz="3200" dirty="0">
                <a:sym typeface="Wingdings" pitchFamily="2" charset="2"/>
              </a:rPr>
              <a:t>e.g. « J’ai remarqué que vous aviez acheté des </a:t>
            </a:r>
            <a:r>
              <a:rPr lang="fr-FR" sz="3200" b="1" dirty="0">
                <a:sym typeface="Wingdings" pitchFamily="2" charset="2"/>
              </a:rPr>
              <a:t>produits inhabituels récemment</a:t>
            </a:r>
            <a:r>
              <a:rPr lang="fr-FR" sz="3200" dirty="0">
                <a:sym typeface="Wingdings" pitchFamily="2" charset="2"/>
              </a:rPr>
              <a:t>, pouvez vous me dire lesquels pour que nous vérifions que vous ne vous êtes pas fait pirater votre carte ?»</a:t>
            </a:r>
          </a:p>
          <a:p>
            <a:endParaRPr lang="fr-FR" sz="3200" dirty="0">
              <a:sym typeface="Wingdings" pitchFamily="2" charset="2"/>
            </a:endParaRPr>
          </a:p>
          <a:p>
            <a:r>
              <a:rPr lang="fr-FR" sz="3200" dirty="0">
                <a:sym typeface="Wingdings" pitchFamily="2" charset="2"/>
              </a:rPr>
              <a:t>« Est-ce que vous avez acheté …? » «Est-ce que vous </a:t>
            </a:r>
            <a:r>
              <a:rPr lang="fr-FR" sz="3200" b="1" dirty="0">
                <a:sym typeface="Wingdings" pitchFamily="2" charset="2"/>
              </a:rPr>
              <a:t>étiez à Londres la semaine dernière </a:t>
            </a:r>
            <a:r>
              <a:rPr lang="fr-FR" sz="3200" dirty="0">
                <a:sym typeface="Wingdings" pitchFamily="2" charset="2"/>
              </a:rPr>
              <a:t>? »</a:t>
            </a:r>
          </a:p>
          <a:p>
            <a:br>
              <a:rPr lang="fr-FR" sz="3200" dirty="0">
                <a:sym typeface="Wingdings" pitchFamily="2" charset="2"/>
              </a:rPr>
            </a:br>
            <a:r>
              <a:rPr lang="fr-FR" sz="3200" dirty="0">
                <a:sym typeface="Wingdings" pitchFamily="2" charset="2"/>
              </a:rPr>
              <a:t>« Pouvez vous me donner </a:t>
            </a:r>
            <a:r>
              <a:rPr lang="fr-FR" sz="3200" b="1" dirty="0">
                <a:sym typeface="Wingdings" pitchFamily="2" charset="2"/>
              </a:rPr>
              <a:t>les trois numéros au dos de votre carte </a:t>
            </a:r>
            <a:r>
              <a:rPr lang="fr-FR" sz="3200" dirty="0">
                <a:sym typeface="Wingdings" pitchFamily="2" charset="2"/>
              </a:rPr>
              <a:t>pour que je vérifie qu’elle n’est pas utilisée actuellement ? »  </a:t>
            </a: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294DCCD0-B92A-1A6D-EA05-AD834221E8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84202" y="2232199"/>
            <a:ext cx="1064686" cy="106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059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1697215"/>
            <a:ext cx="16992600" cy="117937"/>
          </a:xfrm>
          <a:prstGeom prst="rect">
            <a:avLst/>
          </a:prstGeom>
          <a:solidFill>
            <a:srgbClr val="FFCD34"/>
          </a:solidFill>
        </p:spPr>
      </p:sp>
      <p:grpSp>
        <p:nvGrpSpPr>
          <p:cNvPr id="3" name="Group 3"/>
          <p:cNvGrpSpPr/>
          <p:nvPr/>
        </p:nvGrpSpPr>
        <p:grpSpPr>
          <a:xfrm>
            <a:off x="0" y="9258300"/>
            <a:ext cx="18288000" cy="1028700"/>
            <a:chOff x="0" y="0"/>
            <a:chExt cx="4364343" cy="32631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364343" cy="326316"/>
            </a:xfrm>
            <a:custGeom>
              <a:avLst/>
              <a:gdLst/>
              <a:ahLst/>
              <a:cxnLst/>
              <a:rect l="l" t="t" r="r" b="b"/>
              <a:pathLst>
                <a:path w="4364343" h="326316">
                  <a:moveTo>
                    <a:pt x="0" y="0"/>
                  </a:moveTo>
                  <a:lnTo>
                    <a:pt x="4364343" y="0"/>
                  </a:lnTo>
                  <a:lnTo>
                    <a:pt x="4364343" y="326316"/>
                  </a:lnTo>
                  <a:lnTo>
                    <a:pt x="0" y="326316"/>
                  </a:lnTo>
                  <a:close/>
                </a:path>
              </a:pathLst>
            </a:custGeom>
            <a:solidFill>
              <a:srgbClr val="03313D"/>
            </a:solidFill>
          </p:spPr>
        </p:sp>
      </p:grpSp>
      <p:sp>
        <p:nvSpPr>
          <p:cNvPr id="6" name="AutoShape 6"/>
          <p:cNvSpPr/>
          <p:nvPr/>
        </p:nvSpPr>
        <p:spPr>
          <a:xfrm>
            <a:off x="16992600" y="9410700"/>
            <a:ext cx="84995" cy="876300"/>
          </a:xfrm>
          <a:prstGeom prst="rect">
            <a:avLst/>
          </a:prstGeom>
          <a:solidFill>
            <a:srgbClr val="FFCD34"/>
          </a:solidFill>
        </p:spPr>
      </p:sp>
      <p:sp>
        <p:nvSpPr>
          <p:cNvPr id="14" name="TextBox 14"/>
          <p:cNvSpPr txBox="1"/>
          <p:nvPr/>
        </p:nvSpPr>
        <p:spPr>
          <a:xfrm>
            <a:off x="520178" y="633673"/>
            <a:ext cx="17767821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039"/>
              </a:lnSpc>
            </a:pPr>
            <a:r>
              <a:rPr lang="en-US" sz="6399" spc="-63">
                <a:solidFill>
                  <a:srgbClr val="03313D"/>
                </a:solidFill>
                <a:latin typeface="Kollektif Bold"/>
              </a:rPr>
              <a:t>Mise </a:t>
            </a:r>
            <a:r>
              <a:rPr lang="en-US" sz="6399" spc="-63" err="1">
                <a:solidFill>
                  <a:srgbClr val="03313D"/>
                </a:solidFill>
                <a:latin typeface="Kollektif Bold"/>
              </a:rPr>
              <a:t>en</a:t>
            </a:r>
            <a:r>
              <a:rPr lang="en-US" sz="6399" spc="-63">
                <a:solidFill>
                  <a:srgbClr val="03313D"/>
                </a:solidFill>
                <a:latin typeface="Kollektif Bold"/>
              </a:rPr>
              <a:t> situation 1 : faux </a:t>
            </a:r>
            <a:r>
              <a:rPr lang="en-US" sz="6399" spc="-63" err="1">
                <a:solidFill>
                  <a:srgbClr val="03313D"/>
                </a:solidFill>
                <a:latin typeface="Kollektif Bold"/>
              </a:rPr>
              <a:t>conseiller</a:t>
            </a:r>
            <a:r>
              <a:rPr lang="en-US" sz="6399" spc="-63">
                <a:solidFill>
                  <a:srgbClr val="03313D"/>
                </a:solidFill>
                <a:latin typeface="Kollektif Bold"/>
              </a:rPr>
              <a:t> </a:t>
            </a:r>
            <a:r>
              <a:rPr lang="en-US" sz="6399" spc="-63" err="1">
                <a:solidFill>
                  <a:srgbClr val="03313D"/>
                </a:solidFill>
                <a:latin typeface="Kollektif Bold"/>
              </a:rPr>
              <a:t>bancaire</a:t>
            </a:r>
            <a:endParaRPr lang="en-US" sz="6399" spc="-63">
              <a:solidFill>
                <a:srgbClr val="03313D"/>
              </a:solidFill>
              <a:latin typeface="Kollektif Bold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6475E9B-B703-8941-46C5-DEDD90C8DF81}"/>
              </a:ext>
            </a:extLst>
          </p:cNvPr>
          <p:cNvSpPr txBox="1"/>
          <p:nvPr/>
        </p:nvSpPr>
        <p:spPr>
          <a:xfrm>
            <a:off x="2208093" y="3410438"/>
            <a:ext cx="1387181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200" dirty="0">
                <a:latin typeface="Leelawadee" panose="020B0502040204020203" pitchFamily="34" charset="-34"/>
                <a:cs typeface="Leelawadee" panose="020B0502040204020203" pitchFamily="34" charset="-34"/>
              </a:rPr>
              <a:t>Deux personnes simulent un appel téléphonique :  l’escroc VS victime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fr-FR" sz="32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fr-FR" sz="32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2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Scénario</a:t>
            </a:r>
            <a:r>
              <a:rPr lang="fr-FR" sz="3200" dirty="0">
                <a:latin typeface="Leelawadee" panose="020B0502040204020203" pitchFamily="34" charset="-34"/>
                <a:cs typeface="Leelawadee" panose="020B0502040204020203" pitchFamily="34" charset="-34"/>
              </a:rPr>
              <a:t> : Le téléphone du sénior sonne, c’est un conseiller qui appelle. </a:t>
            </a:r>
          </a:p>
          <a:p>
            <a:endParaRPr lang="fr-FR" sz="32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r>
              <a:rPr lang="fr-FR" sz="3200" dirty="0">
                <a:latin typeface="Leelawadee" panose="020B0502040204020203" pitchFamily="34" charset="-34"/>
                <a:cs typeface="Leelawadee" panose="020B0502040204020203" pitchFamily="34" charset="-34"/>
              </a:rPr>
              <a:t>Appelant doit tenter d’obtenir les informations personnelles de la victime. </a:t>
            </a: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7841CE8A-2ED3-AB0A-0D88-07E14D9E49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25624" y="3126641"/>
            <a:ext cx="1064686" cy="106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858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1697216"/>
            <a:ext cx="14452979" cy="63346"/>
          </a:xfrm>
          <a:prstGeom prst="rect">
            <a:avLst/>
          </a:prstGeom>
          <a:solidFill>
            <a:srgbClr val="FFCD34"/>
          </a:solidFill>
        </p:spPr>
      </p:sp>
      <p:grpSp>
        <p:nvGrpSpPr>
          <p:cNvPr id="3" name="Group 3"/>
          <p:cNvGrpSpPr/>
          <p:nvPr/>
        </p:nvGrpSpPr>
        <p:grpSpPr>
          <a:xfrm>
            <a:off x="0" y="9258300"/>
            <a:ext cx="18288000" cy="1028700"/>
            <a:chOff x="0" y="0"/>
            <a:chExt cx="4364343" cy="32631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364343" cy="326316"/>
            </a:xfrm>
            <a:custGeom>
              <a:avLst/>
              <a:gdLst/>
              <a:ahLst/>
              <a:cxnLst/>
              <a:rect l="l" t="t" r="r" b="b"/>
              <a:pathLst>
                <a:path w="4364343" h="326316">
                  <a:moveTo>
                    <a:pt x="0" y="0"/>
                  </a:moveTo>
                  <a:lnTo>
                    <a:pt x="4364343" y="0"/>
                  </a:lnTo>
                  <a:lnTo>
                    <a:pt x="4364343" y="326316"/>
                  </a:lnTo>
                  <a:lnTo>
                    <a:pt x="0" y="326316"/>
                  </a:lnTo>
                  <a:close/>
                </a:path>
              </a:pathLst>
            </a:custGeom>
            <a:solidFill>
              <a:srgbClr val="03313D"/>
            </a:solidFill>
          </p:spPr>
        </p:sp>
      </p:grpSp>
      <p:sp>
        <p:nvSpPr>
          <p:cNvPr id="6" name="AutoShape 6"/>
          <p:cNvSpPr/>
          <p:nvPr/>
        </p:nvSpPr>
        <p:spPr>
          <a:xfrm>
            <a:off x="16992600" y="9410700"/>
            <a:ext cx="84995" cy="876300"/>
          </a:xfrm>
          <a:prstGeom prst="rect">
            <a:avLst/>
          </a:prstGeom>
          <a:solidFill>
            <a:srgbClr val="FFCD34"/>
          </a:solidFill>
        </p:spPr>
      </p:sp>
      <p:sp>
        <p:nvSpPr>
          <p:cNvPr id="14" name="TextBox 14"/>
          <p:cNvSpPr txBox="1"/>
          <p:nvPr/>
        </p:nvSpPr>
        <p:spPr>
          <a:xfrm>
            <a:off x="520178" y="633673"/>
            <a:ext cx="17005821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039"/>
              </a:lnSpc>
            </a:pPr>
            <a:r>
              <a:rPr lang="en-US" sz="6399" spc="-63">
                <a:solidFill>
                  <a:srgbClr val="03313D"/>
                </a:solidFill>
                <a:latin typeface="Kollektif Bold"/>
              </a:rPr>
              <a:t>Les </a:t>
            </a:r>
            <a:r>
              <a:rPr lang="en-US" sz="6399" spc="-63" err="1">
                <a:solidFill>
                  <a:srgbClr val="03313D"/>
                </a:solidFill>
                <a:latin typeface="Kollektif Bold"/>
              </a:rPr>
              <a:t>fraudes</a:t>
            </a:r>
            <a:r>
              <a:rPr lang="en-US" sz="6399" spc="-63">
                <a:solidFill>
                  <a:srgbClr val="03313D"/>
                </a:solidFill>
                <a:latin typeface="Kollektif Bold"/>
              </a:rPr>
              <a:t> aux </a:t>
            </a:r>
            <a:r>
              <a:rPr lang="en-US" sz="6399" spc="-63" err="1">
                <a:solidFill>
                  <a:srgbClr val="03313D"/>
                </a:solidFill>
                <a:latin typeface="Kollektif Bold"/>
              </a:rPr>
              <a:t>conseillers</a:t>
            </a:r>
            <a:r>
              <a:rPr lang="en-US" sz="6399" spc="-63">
                <a:solidFill>
                  <a:srgbClr val="03313D"/>
                </a:solidFill>
                <a:latin typeface="Kollektif Bold"/>
              </a:rPr>
              <a:t> </a:t>
            </a:r>
            <a:r>
              <a:rPr lang="en-US" sz="6399" spc="-63" err="1">
                <a:solidFill>
                  <a:srgbClr val="03313D"/>
                </a:solidFill>
                <a:latin typeface="Kollektif Bold"/>
              </a:rPr>
              <a:t>bancaires</a:t>
            </a:r>
            <a:endParaRPr lang="en-US" sz="6399" spc="-63">
              <a:solidFill>
                <a:srgbClr val="03313D"/>
              </a:solidFill>
              <a:latin typeface="Kollektif Bold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77B53B17-8B6D-CD3D-1B32-CBECFC798685}"/>
              </a:ext>
            </a:extLst>
          </p:cNvPr>
          <p:cNvSpPr txBox="1"/>
          <p:nvPr/>
        </p:nvSpPr>
        <p:spPr>
          <a:xfrm>
            <a:off x="2903389" y="3056020"/>
            <a:ext cx="138560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ym typeface="Wingdings" pitchFamily="2" charset="2"/>
              </a:rPr>
              <a:t>En apparence </a:t>
            </a:r>
            <a:r>
              <a:rPr lang="fr-FR" sz="4000" dirty="0">
                <a:sym typeface="Wingdings" pitchFamily="2" charset="2"/>
              </a:rPr>
              <a:t>     Un conseiller vous appelle par téléphone pour  </a:t>
            </a:r>
          </a:p>
          <a:p>
            <a:r>
              <a:rPr lang="fr-FR" sz="4000" dirty="0">
                <a:sym typeface="Wingdings" pitchFamily="2" charset="2"/>
              </a:rPr>
              <a:t>		                    vous alerter sur des opérations qu’il juge </a:t>
            </a:r>
          </a:p>
          <a:p>
            <a:r>
              <a:rPr lang="fr-FR" sz="4000" dirty="0">
                <a:sym typeface="Wingdings" pitchFamily="2" charset="2"/>
              </a:rPr>
              <a:t>				    « anormales ».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D9AA7A9-FAF9-AAB3-8195-194D0AFB7E3D}"/>
              </a:ext>
            </a:extLst>
          </p:cNvPr>
          <p:cNvSpPr txBox="1"/>
          <p:nvPr/>
        </p:nvSpPr>
        <p:spPr>
          <a:xfrm>
            <a:off x="2903389" y="6234279"/>
            <a:ext cx="138560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ym typeface="Wingdings" pitchFamily="2" charset="2"/>
              </a:rPr>
              <a:t>En RÉALITÉ    </a:t>
            </a:r>
            <a:r>
              <a:rPr lang="fr-FR" sz="4000" dirty="0">
                <a:sym typeface="Wingdings" pitchFamily="2" charset="2"/>
              </a:rPr>
              <a:t>     Un escroc qui récupère vos données et qui les </a:t>
            </a:r>
          </a:p>
          <a:p>
            <a:r>
              <a:rPr lang="fr-FR" sz="4000" dirty="0">
                <a:sym typeface="Wingdings" pitchFamily="2" charset="2"/>
              </a:rPr>
              <a:t>                                  utilise pour réaliser des opérations pour lui. </a:t>
            </a:r>
            <a:endParaRPr lang="fr-FR" sz="4000" dirty="0"/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BED0065A-01B4-3304-193B-9E09536CBE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702224" y="6081165"/>
            <a:ext cx="1064687" cy="10646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8861DB-C196-E172-58E3-11476F5009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702224" y="2884115"/>
            <a:ext cx="1064686" cy="106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672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1697216"/>
            <a:ext cx="13511284" cy="63346"/>
          </a:xfrm>
          <a:prstGeom prst="rect">
            <a:avLst/>
          </a:prstGeom>
          <a:solidFill>
            <a:srgbClr val="FFCD34"/>
          </a:solidFill>
        </p:spPr>
      </p:sp>
      <p:grpSp>
        <p:nvGrpSpPr>
          <p:cNvPr id="3" name="Group 3"/>
          <p:cNvGrpSpPr/>
          <p:nvPr/>
        </p:nvGrpSpPr>
        <p:grpSpPr>
          <a:xfrm>
            <a:off x="0" y="9258300"/>
            <a:ext cx="18288000" cy="1028700"/>
            <a:chOff x="0" y="0"/>
            <a:chExt cx="4364343" cy="32631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364343" cy="326316"/>
            </a:xfrm>
            <a:custGeom>
              <a:avLst/>
              <a:gdLst/>
              <a:ahLst/>
              <a:cxnLst/>
              <a:rect l="l" t="t" r="r" b="b"/>
              <a:pathLst>
                <a:path w="4364343" h="326316">
                  <a:moveTo>
                    <a:pt x="0" y="0"/>
                  </a:moveTo>
                  <a:lnTo>
                    <a:pt x="4364343" y="0"/>
                  </a:lnTo>
                  <a:lnTo>
                    <a:pt x="4364343" y="326316"/>
                  </a:lnTo>
                  <a:lnTo>
                    <a:pt x="0" y="326316"/>
                  </a:lnTo>
                  <a:close/>
                </a:path>
              </a:pathLst>
            </a:custGeom>
            <a:solidFill>
              <a:srgbClr val="03313D"/>
            </a:solidFill>
          </p:spPr>
        </p:sp>
      </p:grpSp>
      <p:sp>
        <p:nvSpPr>
          <p:cNvPr id="6" name="AutoShape 6"/>
          <p:cNvSpPr/>
          <p:nvPr/>
        </p:nvSpPr>
        <p:spPr>
          <a:xfrm>
            <a:off x="16992600" y="9410700"/>
            <a:ext cx="84995" cy="876300"/>
          </a:xfrm>
          <a:prstGeom prst="rect">
            <a:avLst/>
          </a:prstGeom>
          <a:solidFill>
            <a:srgbClr val="FFCD34"/>
          </a:solidFill>
        </p:spPr>
      </p:sp>
      <p:sp>
        <p:nvSpPr>
          <p:cNvPr id="14" name="TextBox 14"/>
          <p:cNvSpPr txBox="1"/>
          <p:nvPr/>
        </p:nvSpPr>
        <p:spPr>
          <a:xfrm>
            <a:off x="520178" y="633673"/>
            <a:ext cx="17539221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039"/>
              </a:lnSpc>
            </a:pPr>
            <a:r>
              <a:rPr lang="en-US" sz="6399" spc="-63" err="1">
                <a:solidFill>
                  <a:srgbClr val="03313D"/>
                </a:solidFill>
                <a:latin typeface="Kollektif Bold"/>
              </a:rPr>
              <a:t>Fraudes</a:t>
            </a:r>
            <a:r>
              <a:rPr lang="en-US" sz="6399" spc="-63">
                <a:solidFill>
                  <a:srgbClr val="03313D"/>
                </a:solidFill>
                <a:latin typeface="Kollektif Bold"/>
              </a:rPr>
              <a:t> aux </a:t>
            </a:r>
            <a:r>
              <a:rPr lang="en-US" sz="6399" spc="-63" err="1">
                <a:solidFill>
                  <a:srgbClr val="03313D"/>
                </a:solidFill>
                <a:latin typeface="Kollektif Bold"/>
              </a:rPr>
              <a:t>coordonnés</a:t>
            </a:r>
            <a:r>
              <a:rPr lang="en-US" sz="6399" spc="-63">
                <a:solidFill>
                  <a:srgbClr val="03313D"/>
                </a:solidFill>
                <a:latin typeface="Kollektif Bold"/>
              </a:rPr>
              <a:t> </a:t>
            </a:r>
            <a:r>
              <a:rPr lang="en-US" sz="6399" spc="-63" err="1">
                <a:solidFill>
                  <a:srgbClr val="03313D"/>
                </a:solidFill>
                <a:latin typeface="Kollektif Bold"/>
              </a:rPr>
              <a:t>bancaires</a:t>
            </a:r>
            <a:r>
              <a:rPr lang="en-US" sz="6399" spc="-63">
                <a:solidFill>
                  <a:srgbClr val="03313D"/>
                </a:solidFill>
                <a:latin typeface="Kollektif Bold"/>
              </a:rPr>
              <a:t> 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B529D60-A4FA-1F72-6F8F-0363D349EC4E}"/>
              </a:ext>
            </a:extLst>
          </p:cNvPr>
          <p:cNvSpPr txBox="1"/>
          <p:nvPr/>
        </p:nvSpPr>
        <p:spPr>
          <a:xfrm>
            <a:off x="2082678" y="3435340"/>
            <a:ext cx="1549563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ym typeface="Wingdings" pitchFamily="2" charset="2"/>
              </a:rPr>
              <a:t>Mise en situation : </a:t>
            </a:r>
            <a:r>
              <a:rPr lang="fr-FR" sz="3600" dirty="0">
                <a:sym typeface="Wingdings" pitchFamily="2" charset="2"/>
              </a:rPr>
              <a:t>Un message/mail de votre opérateur téléphonique ou de votre </a:t>
            </a:r>
          </a:p>
          <a:p>
            <a:r>
              <a:rPr lang="fr-FR" sz="3600" dirty="0">
                <a:sym typeface="Wingdings" pitchFamily="2" charset="2"/>
              </a:rPr>
              <a:t>			         fournisseur d’énergie avec un nouveau RIB, indiquant de faire </a:t>
            </a:r>
          </a:p>
          <a:p>
            <a:r>
              <a:rPr lang="fr-FR" sz="3600" dirty="0">
                <a:sym typeface="Wingdings" pitchFamily="2" charset="2"/>
              </a:rPr>
              <a:t>			         les nouveaux  virements à ses nouvelles coordonnées. </a:t>
            </a:r>
          </a:p>
          <a:p>
            <a:endParaRPr lang="fr-FR" sz="3600" dirty="0">
              <a:sym typeface="Wingdings" pitchFamily="2" charset="2"/>
            </a:endParaRPr>
          </a:p>
          <a:p>
            <a:r>
              <a:rPr lang="fr-FR" sz="3600" dirty="0">
                <a:sym typeface="Wingdings" pitchFamily="2" charset="2"/>
              </a:rPr>
              <a:t>                              message/mail proche de celui de votre interlocuteur habituel </a:t>
            </a:r>
          </a:p>
          <a:p>
            <a:r>
              <a:rPr lang="fr-FR" sz="3600" dirty="0">
                <a:sym typeface="Wingdings" pitchFamily="2" charset="2"/>
              </a:rPr>
              <a:t>                                  </a:t>
            </a:r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74FE7DF8-E203-B18F-DA6E-2A7DC290F7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93134" y="3226741"/>
            <a:ext cx="1013698" cy="106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068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1697216"/>
            <a:ext cx="14234615" cy="90642"/>
          </a:xfrm>
          <a:prstGeom prst="rect">
            <a:avLst/>
          </a:prstGeom>
          <a:solidFill>
            <a:srgbClr val="FFCD34"/>
          </a:solidFill>
        </p:spPr>
      </p:sp>
      <p:grpSp>
        <p:nvGrpSpPr>
          <p:cNvPr id="3" name="Group 3"/>
          <p:cNvGrpSpPr/>
          <p:nvPr/>
        </p:nvGrpSpPr>
        <p:grpSpPr>
          <a:xfrm>
            <a:off x="0" y="9258300"/>
            <a:ext cx="18288000" cy="1028700"/>
            <a:chOff x="0" y="0"/>
            <a:chExt cx="4364343" cy="32631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364343" cy="326316"/>
            </a:xfrm>
            <a:custGeom>
              <a:avLst/>
              <a:gdLst/>
              <a:ahLst/>
              <a:cxnLst/>
              <a:rect l="l" t="t" r="r" b="b"/>
              <a:pathLst>
                <a:path w="4364343" h="326316">
                  <a:moveTo>
                    <a:pt x="0" y="0"/>
                  </a:moveTo>
                  <a:lnTo>
                    <a:pt x="4364343" y="0"/>
                  </a:lnTo>
                  <a:lnTo>
                    <a:pt x="4364343" y="326316"/>
                  </a:lnTo>
                  <a:lnTo>
                    <a:pt x="0" y="326316"/>
                  </a:lnTo>
                  <a:close/>
                </a:path>
              </a:pathLst>
            </a:custGeom>
            <a:solidFill>
              <a:srgbClr val="03313D"/>
            </a:solidFill>
          </p:spPr>
        </p:sp>
      </p:grpSp>
      <p:sp>
        <p:nvSpPr>
          <p:cNvPr id="6" name="AutoShape 6"/>
          <p:cNvSpPr/>
          <p:nvPr/>
        </p:nvSpPr>
        <p:spPr>
          <a:xfrm>
            <a:off x="16992600" y="9410700"/>
            <a:ext cx="84995" cy="876300"/>
          </a:xfrm>
          <a:prstGeom prst="rect">
            <a:avLst/>
          </a:prstGeom>
          <a:solidFill>
            <a:srgbClr val="FFCD34"/>
          </a:solidFill>
        </p:spPr>
      </p:sp>
      <p:sp>
        <p:nvSpPr>
          <p:cNvPr id="14" name="TextBox 14"/>
          <p:cNvSpPr txBox="1"/>
          <p:nvPr/>
        </p:nvSpPr>
        <p:spPr>
          <a:xfrm>
            <a:off x="228600" y="670596"/>
            <a:ext cx="19749022" cy="17297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039"/>
              </a:lnSpc>
            </a:pPr>
            <a:r>
              <a:rPr lang="en-US" sz="6400" spc="-63" dirty="0">
                <a:solidFill>
                  <a:srgbClr val="03313D"/>
                </a:solidFill>
                <a:latin typeface="Kollektif Bold"/>
              </a:rPr>
              <a:t>Mise</a:t>
            </a:r>
            <a:r>
              <a:rPr lang="en-US" sz="5400" spc="-63" dirty="0">
                <a:solidFill>
                  <a:srgbClr val="03313D"/>
                </a:solidFill>
                <a:latin typeface="Kollektif Bold"/>
              </a:rPr>
              <a:t> </a:t>
            </a:r>
            <a:r>
              <a:rPr lang="en-US" sz="5400" spc="-63" dirty="0" err="1">
                <a:solidFill>
                  <a:srgbClr val="03313D"/>
                </a:solidFill>
                <a:latin typeface="Kollektif Bold"/>
              </a:rPr>
              <a:t>en</a:t>
            </a:r>
            <a:r>
              <a:rPr lang="en-US" sz="5400" spc="-63" dirty="0">
                <a:solidFill>
                  <a:srgbClr val="03313D"/>
                </a:solidFill>
                <a:latin typeface="Kollektif Bold"/>
              </a:rPr>
              <a:t> situation 2 : </a:t>
            </a:r>
            <a:r>
              <a:rPr lang="en-US" sz="5400" spc="-63" dirty="0" err="1">
                <a:solidFill>
                  <a:srgbClr val="03313D"/>
                </a:solidFill>
                <a:latin typeface="Kollektif Bold"/>
              </a:rPr>
              <a:t>Coordonnées</a:t>
            </a:r>
            <a:r>
              <a:rPr lang="en-US" sz="5400" spc="-63" dirty="0">
                <a:solidFill>
                  <a:srgbClr val="03313D"/>
                </a:solidFill>
                <a:latin typeface="Kollektif Bold"/>
              </a:rPr>
              <a:t> </a:t>
            </a:r>
            <a:r>
              <a:rPr lang="en-US" sz="5400" spc="-63" dirty="0" err="1">
                <a:solidFill>
                  <a:srgbClr val="03313D"/>
                </a:solidFill>
                <a:latin typeface="Kollektif Bold"/>
              </a:rPr>
              <a:t>bancaires</a:t>
            </a:r>
            <a:r>
              <a:rPr lang="en-US" sz="5400" spc="-63" dirty="0">
                <a:solidFill>
                  <a:srgbClr val="03313D"/>
                </a:solidFill>
                <a:latin typeface="Kollektif Bold"/>
              </a:rPr>
              <a:t> </a:t>
            </a:r>
          </a:p>
          <a:p>
            <a:pPr>
              <a:lnSpc>
                <a:spcPts val="7039"/>
              </a:lnSpc>
            </a:pPr>
            <a:endParaRPr lang="en-US" sz="5400" spc="-63" dirty="0">
              <a:solidFill>
                <a:srgbClr val="03313D"/>
              </a:solidFill>
              <a:latin typeface="Kollektif Bold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6475E9B-B703-8941-46C5-DEDD90C8DF81}"/>
              </a:ext>
            </a:extLst>
          </p:cNvPr>
          <p:cNvSpPr txBox="1"/>
          <p:nvPr/>
        </p:nvSpPr>
        <p:spPr>
          <a:xfrm>
            <a:off x="1066800" y="3009900"/>
            <a:ext cx="15544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4000" dirty="0">
                <a:latin typeface="Leelawadee" panose="020B0502040204020203" pitchFamily="34" charset="-34"/>
                <a:cs typeface="Leelawadee" panose="020B0502040204020203" pitchFamily="34" charset="-34"/>
              </a:rPr>
              <a:t>Une personne volontaire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fr-FR" sz="40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40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Question : </a:t>
            </a:r>
            <a:r>
              <a:rPr lang="fr-FR" sz="4000" dirty="0">
                <a:latin typeface="Leelawadee" panose="020B0502040204020203" pitchFamily="34" charset="-34"/>
                <a:cs typeface="Leelawadee" panose="020B0502040204020203" pitchFamily="34" charset="-34"/>
              </a:rPr>
              <a:t>Vous recevez un message de votre opérateur téléphonique vous notifiant que vos prochains virements devront se faire désormais à vers nouveau Relevé d’Identité Bancaire (RIB) afin de payer vos factures de téléphone. </a:t>
            </a:r>
            <a:r>
              <a:rPr lang="fr-FR" sz="4000" b="1" dirty="0">
                <a:solidFill>
                  <a:srgbClr val="FFCD34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Que faites-vous ? </a:t>
            </a:r>
          </a:p>
        </p:txBody>
      </p:sp>
    </p:spTree>
    <p:extLst>
      <p:ext uri="{BB962C8B-B14F-4D97-AF65-F5344CB8AC3E}">
        <p14:creationId xmlns:p14="http://schemas.microsoft.com/office/powerpoint/2010/main" val="35721513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2cbb650-183b-49b5-bc06-c8de33c5836a">
      <Terms xmlns="http://schemas.microsoft.com/office/infopath/2007/PartnerControls"/>
    </lcf76f155ced4ddcb4097134ff3c332f>
    <TaxCatchAll xmlns="1f1312c2-cdc2-4bc2-a770-f627c6138ee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B9FD930884FE742859D3218EF6BFDE0" ma:contentTypeVersion="11" ma:contentTypeDescription="Crée un document." ma:contentTypeScope="" ma:versionID="5d50a72fe4ceadc324274409bc499ac9">
  <xsd:schema xmlns:xsd="http://www.w3.org/2001/XMLSchema" xmlns:xs="http://www.w3.org/2001/XMLSchema" xmlns:p="http://schemas.microsoft.com/office/2006/metadata/properties" xmlns:ns2="f2cbb650-183b-49b5-bc06-c8de33c5836a" xmlns:ns3="1f1312c2-cdc2-4bc2-a770-f627c6138eed" targetNamespace="http://schemas.microsoft.com/office/2006/metadata/properties" ma:root="true" ma:fieldsID="444e13f822d30895bdbd136dfa5903d4" ns2:_="" ns3:_="">
    <xsd:import namespace="f2cbb650-183b-49b5-bc06-c8de33c5836a"/>
    <xsd:import namespace="1f1312c2-cdc2-4bc2-a770-f627c6138ee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cbb650-183b-49b5-bc06-c8de33c583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Balises d’images" ma:readOnly="false" ma:fieldId="{5cf76f15-5ced-4ddc-b409-7134ff3c332f}" ma:taxonomyMulti="true" ma:sspId="a7524463-1838-400c-8371-68a55f88a7d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1312c2-cdc2-4bc2-a770-f627c6138eed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7e9b67be-1c09-4b5b-b391-2631405ed429}" ma:internalName="TaxCatchAll" ma:showField="CatchAllData" ma:web="1f1312c2-cdc2-4bc2-a770-f627c6138ee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46638C6-651C-4180-8A69-FEA31CDAA404}">
  <ds:schemaRefs>
    <ds:schemaRef ds:uri="1f1312c2-cdc2-4bc2-a770-f627c6138eed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dcmitype/"/>
    <ds:schemaRef ds:uri="http://schemas.microsoft.com/office/2006/documentManagement/types"/>
    <ds:schemaRef ds:uri="f2cbb650-183b-49b5-bc06-c8de33c5836a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7B56A668-E796-45D3-BCEA-5C4415D427F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EFE76D4-9A98-4A54-8610-AF5EAB6788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cbb650-183b-49b5-bc06-c8de33c5836a"/>
    <ds:schemaRef ds:uri="1f1312c2-cdc2-4bc2-a770-f627c6138e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872</Words>
  <Application>Microsoft Office PowerPoint</Application>
  <PresentationFormat>Personnalisé</PresentationFormat>
  <Paragraphs>109</Paragraphs>
  <Slides>16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2" baseType="lpstr">
      <vt:lpstr>Calibri</vt:lpstr>
      <vt:lpstr>Leelawadee</vt:lpstr>
      <vt:lpstr>Kollektif Bold</vt:lpstr>
      <vt:lpstr>Wingdings</vt:lpstr>
      <vt:lpstr>Arial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PPT - 2022 </dc:title>
  <cp:lastModifiedBy>Pierre Brunel</cp:lastModifiedBy>
  <cp:revision>3</cp:revision>
  <dcterms:created xsi:type="dcterms:W3CDTF">2006-08-16T00:00:00Z</dcterms:created>
  <dcterms:modified xsi:type="dcterms:W3CDTF">2023-07-07T07:55:23Z</dcterms:modified>
  <dc:identifier>DAE3xkzwLoE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0x010100FB9FD930884FE742859D3218EF6BFDE0</vt:lpwstr>
  </property>
  <property fmtid="{D5CDD505-2E9C-101B-9397-08002B2CF9AE}" pid="3" name="MediaServiceImageTags">
    <vt:lpwstr/>
  </property>
</Properties>
</file>